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2" r:id="rId2"/>
    <p:sldId id="271" r:id="rId3"/>
    <p:sldId id="273" r:id="rId4"/>
    <p:sldId id="257" r:id="rId5"/>
    <p:sldId id="276" r:id="rId6"/>
    <p:sldId id="274" r:id="rId7"/>
    <p:sldId id="275" r:id="rId8"/>
    <p:sldId id="280" r:id="rId9"/>
    <p:sldId id="281" r:id="rId10"/>
    <p:sldId id="282" r:id="rId11"/>
    <p:sldId id="283" r:id="rId12"/>
    <p:sldId id="284" r:id="rId13"/>
    <p:sldId id="279" r:id="rId14"/>
    <p:sldId id="285" r:id="rId15"/>
    <p:sldId id="278" r:id="rId16"/>
    <p:sldId id="287" r:id="rId17"/>
    <p:sldId id="289" r:id="rId18"/>
    <p:sldId id="290" r:id="rId19"/>
    <p:sldId id="291" r:id="rId20"/>
    <p:sldId id="293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8" r:id="rId29"/>
    <p:sldId id="307" r:id="rId30"/>
    <p:sldId id="302" r:id="rId31"/>
    <p:sldId id="304" r:id="rId32"/>
    <p:sldId id="306" r:id="rId33"/>
    <p:sldId id="305" r:id="rId34"/>
    <p:sldId id="303" r:id="rId35"/>
    <p:sldId id="301" r:id="rId36"/>
    <p:sldId id="27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4588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pos="7401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FFF"/>
    <a:srgbClr val="92D050"/>
    <a:srgbClr val="F68400"/>
    <a:srgbClr val="FBE200"/>
    <a:srgbClr val="FFFFFF"/>
    <a:srgbClr val="4472C4"/>
    <a:srgbClr val="FFC000"/>
    <a:srgbClr val="ED7D31"/>
    <a:srgbClr val="FF5033"/>
    <a:srgbClr val="37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3" autoAdjust="0"/>
    <p:restoredTop sz="94646"/>
  </p:normalViewPr>
  <p:slideViewPr>
    <p:cSldViewPr snapToGrid="0">
      <p:cViewPr varScale="1">
        <p:scale>
          <a:sx n="83" d="100"/>
          <a:sy n="83" d="100"/>
        </p:scale>
        <p:origin x="283" y="62"/>
      </p:cViewPr>
      <p:guideLst>
        <p:guide orient="horz" pos="663"/>
        <p:guide pos="4588"/>
        <p:guide pos="279"/>
        <p:guide pos="7401"/>
        <p:guide orient="horz" pos="4088"/>
        <p:guide orient="horz" pos="23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64375-B5F6-451C-B6C7-56106308467A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21EF400-3802-48D5-9FE2-5A21672C74EC}">
      <dgm:prSet phldrT="[文本]" custT="1"/>
      <dgm:spPr>
        <a:solidFill>
          <a:srgbClr val="F68400"/>
        </a:solidFill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大小对比</a:t>
          </a:r>
        </a:p>
      </dgm:t>
    </dgm:pt>
    <dgm:pt modelId="{1E0C8458-DB2A-455D-B683-3D6AF08ADE34}" type="parTrans" cxnId="{F83784F5-49F3-4180-8B89-AA1D22A348C8}">
      <dgm:prSet/>
      <dgm:spPr/>
      <dgm:t>
        <a:bodyPr/>
        <a:lstStyle/>
        <a:p>
          <a:endParaRPr lang="zh-CN" altLang="en-US"/>
        </a:p>
      </dgm:t>
    </dgm:pt>
    <dgm:pt modelId="{A701DA16-66FC-4B22-9401-BEDEF3B1048D}" type="sibTrans" cxnId="{F83784F5-49F3-4180-8B89-AA1D22A348C8}">
      <dgm:prSet/>
      <dgm:spPr/>
      <dgm:t>
        <a:bodyPr/>
        <a:lstStyle/>
        <a:p>
          <a:endParaRPr lang="zh-CN" altLang="en-US"/>
        </a:p>
      </dgm:t>
    </dgm:pt>
    <dgm:pt modelId="{5124B7F1-B9DB-42EA-AB9E-2624C3EAE65B}">
      <dgm:prSet phldrT="[文本]" custT="1"/>
      <dgm:spPr>
        <a:ln>
          <a:solidFill>
            <a:srgbClr val="F6840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标题是内容的提炼，字号大于正文</a:t>
          </a:r>
        </a:p>
      </dgm:t>
    </dgm:pt>
    <dgm:pt modelId="{FA4DCCDA-AE5E-4527-9C37-FC13B4EBE544}" type="parTrans" cxnId="{A824702A-1C5C-461C-BC9F-9CC2FD0C9B65}">
      <dgm:prSet/>
      <dgm:spPr/>
      <dgm:t>
        <a:bodyPr/>
        <a:lstStyle/>
        <a:p>
          <a:endParaRPr lang="zh-CN" altLang="en-US"/>
        </a:p>
      </dgm:t>
    </dgm:pt>
    <dgm:pt modelId="{4E4D898B-C803-48A7-A54B-EFCB4C7F4814}" type="sibTrans" cxnId="{A824702A-1C5C-461C-BC9F-9CC2FD0C9B65}">
      <dgm:prSet/>
      <dgm:spPr/>
      <dgm:t>
        <a:bodyPr/>
        <a:lstStyle/>
        <a:p>
          <a:endParaRPr lang="zh-CN" altLang="en-US"/>
        </a:p>
      </dgm:t>
    </dgm:pt>
    <dgm:pt modelId="{79DB596F-E2FE-4536-9CD9-9B4F66E68086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颜色对比</a:t>
          </a:r>
        </a:p>
      </dgm:t>
    </dgm:pt>
    <dgm:pt modelId="{7F9D06D0-94DD-47E5-9B46-C21164D649F9}" type="parTrans" cxnId="{BF5A1594-C732-45C4-8BD8-E430E3CEBA35}">
      <dgm:prSet/>
      <dgm:spPr/>
      <dgm:t>
        <a:bodyPr/>
        <a:lstStyle/>
        <a:p>
          <a:endParaRPr lang="zh-CN" altLang="en-US"/>
        </a:p>
      </dgm:t>
    </dgm:pt>
    <dgm:pt modelId="{BC260F58-E6F0-44BF-9B0C-12119B87E477}" type="sibTrans" cxnId="{BF5A1594-C732-45C4-8BD8-E430E3CEBA35}">
      <dgm:prSet/>
      <dgm:spPr/>
      <dgm:t>
        <a:bodyPr/>
        <a:lstStyle/>
        <a:p>
          <a:endParaRPr lang="zh-CN" altLang="en-US"/>
        </a:p>
      </dgm:t>
    </dgm:pt>
    <dgm:pt modelId="{684C29ED-EF69-40A8-BB52-5977D86224C7}">
      <dgm:prSet phldrT="[文本]" custT="1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重点内容颜色突出</a:t>
          </a:r>
        </a:p>
      </dgm:t>
    </dgm:pt>
    <dgm:pt modelId="{0503DAC6-D17E-47C5-9F11-6F96611AD6ED}" type="parTrans" cxnId="{183C45A0-F755-4120-B008-086E896E24DF}">
      <dgm:prSet/>
      <dgm:spPr/>
      <dgm:t>
        <a:bodyPr/>
        <a:lstStyle/>
        <a:p>
          <a:endParaRPr lang="zh-CN" altLang="en-US"/>
        </a:p>
      </dgm:t>
    </dgm:pt>
    <dgm:pt modelId="{EDF652C2-E7D5-4FF0-9C46-28C1BADD01A2}" type="sibTrans" cxnId="{183C45A0-F755-4120-B008-086E896E24DF}">
      <dgm:prSet/>
      <dgm:spPr/>
      <dgm:t>
        <a:bodyPr/>
        <a:lstStyle/>
        <a:p>
          <a:endParaRPr lang="zh-CN" altLang="en-US"/>
        </a:p>
      </dgm:t>
    </dgm:pt>
    <dgm:pt modelId="{6FD3DEBB-74BC-4A7C-AAFD-BA5379C53B45}">
      <dgm:prSet phldrT="[文本]" custT="1"/>
      <dgm:spPr/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衬底对比</a:t>
          </a:r>
        </a:p>
      </dgm:t>
    </dgm:pt>
    <dgm:pt modelId="{E1A96A43-7C3C-4B61-99DF-08A9C9FAD0E2}" type="parTrans" cxnId="{C0893EF3-711A-4D93-8372-AECBEEA2D8DA}">
      <dgm:prSet/>
      <dgm:spPr/>
      <dgm:t>
        <a:bodyPr/>
        <a:lstStyle/>
        <a:p>
          <a:endParaRPr lang="zh-CN" altLang="en-US"/>
        </a:p>
      </dgm:t>
    </dgm:pt>
    <dgm:pt modelId="{BA1104B9-2089-46B2-8994-A7795E534448}" type="sibTrans" cxnId="{C0893EF3-711A-4D93-8372-AECBEEA2D8DA}">
      <dgm:prSet/>
      <dgm:spPr/>
      <dgm:t>
        <a:bodyPr/>
        <a:lstStyle/>
        <a:p>
          <a:endParaRPr lang="zh-CN" altLang="en-US"/>
        </a:p>
      </dgm:t>
    </dgm:pt>
    <dgm:pt modelId="{E9AD2C92-BF0B-4518-88F4-398AD0128A04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重点文字加底色，用于突出</a:t>
          </a:r>
        </a:p>
      </dgm:t>
    </dgm:pt>
    <dgm:pt modelId="{338D8443-7F3C-4738-AB89-1EA866CC44C1}" type="parTrans" cxnId="{11693A5C-B214-4F38-80FA-7E486607A0EB}">
      <dgm:prSet/>
      <dgm:spPr/>
      <dgm:t>
        <a:bodyPr/>
        <a:lstStyle/>
        <a:p>
          <a:endParaRPr lang="zh-CN" altLang="en-US"/>
        </a:p>
      </dgm:t>
    </dgm:pt>
    <dgm:pt modelId="{F8071D71-F63C-4A43-8FFC-9553B41CEE89}" type="sibTrans" cxnId="{11693A5C-B214-4F38-80FA-7E486607A0EB}">
      <dgm:prSet/>
      <dgm:spPr/>
      <dgm:t>
        <a:bodyPr/>
        <a:lstStyle/>
        <a:p>
          <a:endParaRPr lang="zh-CN" altLang="en-US"/>
        </a:p>
      </dgm:t>
    </dgm:pt>
    <dgm:pt modelId="{D3A39369-1B4C-4CA2-A004-0A5450968E7A}">
      <dgm:prSet phldrT="[文本]" custT="1"/>
      <dgm:spPr>
        <a:solidFill>
          <a:srgbClr val="415FFF"/>
        </a:solidFill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粗细对比</a:t>
          </a:r>
        </a:p>
      </dgm:t>
    </dgm:pt>
    <dgm:pt modelId="{3EB3CE86-3365-40AE-AF71-8475EA80F9FF}" type="parTrans" cxnId="{DEE21498-F9E8-42D6-AA7F-66B110374EAC}">
      <dgm:prSet/>
      <dgm:spPr/>
      <dgm:t>
        <a:bodyPr/>
        <a:lstStyle/>
        <a:p>
          <a:endParaRPr lang="zh-CN" altLang="en-US"/>
        </a:p>
      </dgm:t>
    </dgm:pt>
    <dgm:pt modelId="{5C542F25-5D0E-4293-9C53-F468A02E5D47}" type="sibTrans" cxnId="{DEE21498-F9E8-42D6-AA7F-66B110374EAC}">
      <dgm:prSet/>
      <dgm:spPr/>
      <dgm:t>
        <a:bodyPr/>
        <a:lstStyle/>
        <a:p>
          <a:endParaRPr lang="zh-CN" altLang="en-US"/>
        </a:p>
      </dgm:t>
    </dgm:pt>
    <dgm:pt modelId="{3F6402E5-774A-478D-A22E-3E257BD5F306}">
      <dgm:prSet phldrT="[文本]" custT="1"/>
      <dgm:spPr>
        <a:ln>
          <a:solidFill>
            <a:srgbClr val="415FFF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重点文字加粗处理</a:t>
          </a:r>
        </a:p>
      </dgm:t>
    </dgm:pt>
    <dgm:pt modelId="{6117C45B-FF89-4D8A-89D0-81E4F07D8772}" type="parTrans" cxnId="{E985E65D-CA92-4F44-8713-9E19264A4C3F}">
      <dgm:prSet/>
      <dgm:spPr/>
      <dgm:t>
        <a:bodyPr/>
        <a:lstStyle/>
        <a:p>
          <a:endParaRPr lang="zh-CN" altLang="en-US"/>
        </a:p>
      </dgm:t>
    </dgm:pt>
    <dgm:pt modelId="{7CEB2F25-E143-45FD-AE64-883D809612A1}" type="sibTrans" cxnId="{E985E65D-CA92-4F44-8713-9E19264A4C3F}">
      <dgm:prSet/>
      <dgm:spPr/>
      <dgm:t>
        <a:bodyPr/>
        <a:lstStyle/>
        <a:p>
          <a:endParaRPr lang="zh-CN" altLang="en-US"/>
        </a:p>
      </dgm:t>
    </dgm:pt>
    <dgm:pt modelId="{AEBDF366-5F46-4AF2-8563-73C7829B7698}">
      <dgm:prSet phldrT="[文本]" custT="1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不能太多</a:t>
          </a:r>
        </a:p>
      </dgm:t>
    </dgm:pt>
    <dgm:pt modelId="{D1D07C58-B8EE-4642-A015-99E70DB5D68F}" type="parTrans" cxnId="{3DA9BACD-D28E-43D7-AB66-B8D8D7AAC83B}">
      <dgm:prSet/>
      <dgm:spPr/>
      <dgm:t>
        <a:bodyPr/>
        <a:lstStyle/>
        <a:p>
          <a:endParaRPr lang="zh-CN" altLang="en-US"/>
        </a:p>
      </dgm:t>
    </dgm:pt>
    <dgm:pt modelId="{AA48A6A8-58C6-4367-BAA3-20AE24C1DE3B}" type="sibTrans" cxnId="{3DA9BACD-D28E-43D7-AB66-B8D8D7AAC83B}">
      <dgm:prSet/>
      <dgm:spPr/>
      <dgm:t>
        <a:bodyPr/>
        <a:lstStyle/>
        <a:p>
          <a:endParaRPr lang="zh-CN" altLang="en-US"/>
        </a:p>
      </dgm:t>
    </dgm:pt>
    <dgm:pt modelId="{6BC3C992-8C3C-482E-B7F0-E4CD5A5255C2}">
      <dgm:prSet phldrT="[文本]" custT="1"/>
      <dgm:spPr>
        <a:ln>
          <a:solidFill>
            <a:srgbClr val="415FFF"/>
          </a:solidFill>
        </a:ln>
      </dgm:spPr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不能太多</a:t>
          </a:r>
        </a:p>
      </dgm:t>
    </dgm:pt>
    <dgm:pt modelId="{00BEA77A-9D7B-441F-8F53-7C4897816104}" type="parTrans" cxnId="{735C3152-9B0F-4D5E-8748-CDE33EBBD134}">
      <dgm:prSet/>
      <dgm:spPr/>
      <dgm:t>
        <a:bodyPr/>
        <a:lstStyle/>
        <a:p>
          <a:endParaRPr lang="zh-CN" altLang="en-US"/>
        </a:p>
      </dgm:t>
    </dgm:pt>
    <dgm:pt modelId="{C7D05DED-0A46-4C50-A2A0-98A24295D182}" type="sibTrans" cxnId="{735C3152-9B0F-4D5E-8748-CDE33EBBD134}">
      <dgm:prSet/>
      <dgm:spPr/>
      <dgm:t>
        <a:bodyPr/>
        <a:lstStyle/>
        <a:p>
          <a:endParaRPr lang="zh-CN" altLang="en-US"/>
        </a:p>
      </dgm:t>
    </dgm:pt>
    <dgm:pt modelId="{4DD9F5AE-22F7-437C-B472-99DA3E8A7598}" type="pres">
      <dgm:prSet presAssocID="{FC864375-B5F6-451C-B6C7-56106308467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D23E460-5DC4-46CB-8642-1F1DE3299922}" type="pres">
      <dgm:prSet presAssocID="{FC864375-B5F6-451C-B6C7-56106308467A}" presName="children" presStyleCnt="0"/>
      <dgm:spPr/>
    </dgm:pt>
    <dgm:pt modelId="{C4F45333-7CD4-4B5F-B376-E6D3BD4D680A}" type="pres">
      <dgm:prSet presAssocID="{FC864375-B5F6-451C-B6C7-56106308467A}" presName="child1group" presStyleCnt="0"/>
      <dgm:spPr/>
    </dgm:pt>
    <dgm:pt modelId="{72C391BB-275B-4280-8B25-7D68DBDD6697}" type="pres">
      <dgm:prSet presAssocID="{FC864375-B5F6-451C-B6C7-56106308467A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AE7DCCA8-3706-4181-9CCB-1EE826880DDE}" type="pres">
      <dgm:prSet presAssocID="{FC864375-B5F6-451C-B6C7-56106308467A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CD64D0-BAB4-4DA1-A894-387735E53C16}" type="pres">
      <dgm:prSet presAssocID="{FC864375-B5F6-451C-B6C7-56106308467A}" presName="child2group" presStyleCnt="0"/>
      <dgm:spPr/>
    </dgm:pt>
    <dgm:pt modelId="{C097EFBC-9811-4A57-9A18-8E005D52A0C8}" type="pres">
      <dgm:prSet presAssocID="{FC864375-B5F6-451C-B6C7-56106308467A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9FD500A4-D602-489F-80E4-70E5A9BCF360}" type="pres">
      <dgm:prSet presAssocID="{FC864375-B5F6-451C-B6C7-56106308467A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C7F278-18FA-4E43-9CA8-E529A2058581}" type="pres">
      <dgm:prSet presAssocID="{FC864375-B5F6-451C-B6C7-56106308467A}" presName="child3group" presStyleCnt="0"/>
      <dgm:spPr/>
    </dgm:pt>
    <dgm:pt modelId="{136E0DD8-2956-4543-AC00-534C36CFF935}" type="pres">
      <dgm:prSet presAssocID="{FC864375-B5F6-451C-B6C7-56106308467A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DC73E0E0-8BAF-4A01-9BE1-37FCC914A4A2}" type="pres">
      <dgm:prSet presAssocID="{FC864375-B5F6-451C-B6C7-56106308467A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F8D7E6-7CFD-4DE8-B566-D815B1DA979A}" type="pres">
      <dgm:prSet presAssocID="{FC864375-B5F6-451C-B6C7-56106308467A}" presName="child4group" presStyleCnt="0"/>
      <dgm:spPr/>
    </dgm:pt>
    <dgm:pt modelId="{FBFB1920-17A3-48F3-9853-E36D5E0A0873}" type="pres">
      <dgm:prSet presAssocID="{FC864375-B5F6-451C-B6C7-56106308467A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F54E8C1A-7783-43E0-8079-BC47C847DF8D}" type="pres">
      <dgm:prSet presAssocID="{FC864375-B5F6-451C-B6C7-56106308467A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57A6D4-484E-44ED-9C42-B3384902B9AF}" type="pres">
      <dgm:prSet presAssocID="{FC864375-B5F6-451C-B6C7-56106308467A}" presName="childPlaceholder" presStyleCnt="0"/>
      <dgm:spPr/>
    </dgm:pt>
    <dgm:pt modelId="{02D46DD5-4D6C-4D1B-B9DE-3FD03D34CFD6}" type="pres">
      <dgm:prSet presAssocID="{FC864375-B5F6-451C-B6C7-56106308467A}" presName="circle" presStyleCnt="0"/>
      <dgm:spPr/>
    </dgm:pt>
    <dgm:pt modelId="{08CC3868-B075-4B96-A017-AC385B6539A0}" type="pres">
      <dgm:prSet presAssocID="{FC864375-B5F6-451C-B6C7-56106308467A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6FBD71-05F5-401C-8189-32DDDF5D9358}" type="pres">
      <dgm:prSet presAssocID="{FC864375-B5F6-451C-B6C7-56106308467A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328AA5-3C25-4ED1-B111-AB357F9FB803}" type="pres">
      <dgm:prSet presAssocID="{FC864375-B5F6-451C-B6C7-56106308467A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61AC31-CC0C-4D73-B637-701A719FEBDB}" type="pres">
      <dgm:prSet presAssocID="{FC864375-B5F6-451C-B6C7-56106308467A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35F4C9-09EA-4023-A71C-06D78C42D85E}" type="pres">
      <dgm:prSet presAssocID="{FC864375-B5F6-451C-B6C7-56106308467A}" presName="quadrantPlaceholder" presStyleCnt="0"/>
      <dgm:spPr/>
    </dgm:pt>
    <dgm:pt modelId="{6CE54293-CC62-44B6-99A7-DDC5FFE7669E}" type="pres">
      <dgm:prSet presAssocID="{FC864375-B5F6-451C-B6C7-56106308467A}" presName="center1" presStyleLbl="fgShp" presStyleIdx="0" presStyleCnt="2"/>
      <dgm:spPr/>
    </dgm:pt>
    <dgm:pt modelId="{E3D081D7-03D7-493E-BF10-249298121EFA}" type="pres">
      <dgm:prSet presAssocID="{FC864375-B5F6-451C-B6C7-56106308467A}" presName="center2" presStyleLbl="fgShp" presStyleIdx="1" presStyleCnt="2"/>
      <dgm:spPr/>
    </dgm:pt>
  </dgm:ptLst>
  <dgm:cxnLst>
    <dgm:cxn modelId="{93F9F5D6-A1F7-45C7-B904-152CBD278242}" type="presOf" srcId="{3F6402E5-774A-478D-A22E-3E257BD5F306}" destId="{FBFB1920-17A3-48F3-9853-E36D5E0A0873}" srcOrd="0" destOrd="0" presId="urn:microsoft.com/office/officeart/2005/8/layout/cycle4"/>
    <dgm:cxn modelId="{0E395535-DC22-489C-BA01-54DE399C12B4}" type="presOf" srcId="{FC864375-B5F6-451C-B6C7-56106308467A}" destId="{4DD9F5AE-22F7-437C-B472-99DA3E8A7598}" srcOrd="0" destOrd="0" presId="urn:microsoft.com/office/officeart/2005/8/layout/cycle4"/>
    <dgm:cxn modelId="{DEE21498-F9E8-42D6-AA7F-66B110374EAC}" srcId="{FC864375-B5F6-451C-B6C7-56106308467A}" destId="{D3A39369-1B4C-4CA2-A004-0A5450968E7A}" srcOrd="3" destOrd="0" parTransId="{3EB3CE86-3365-40AE-AF71-8475EA80F9FF}" sibTransId="{5C542F25-5D0E-4293-9C53-F468A02E5D47}"/>
    <dgm:cxn modelId="{183C45A0-F755-4120-B008-086E896E24DF}" srcId="{79DB596F-E2FE-4536-9CD9-9B4F66E68086}" destId="{684C29ED-EF69-40A8-BB52-5977D86224C7}" srcOrd="0" destOrd="0" parTransId="{0503DAC6-D17E-47C5-9F11-6F96611AD6ED}" sibTransId="{EDF652C2-E7D5-4FF0-9C46-28C1BADD01A2}"/>
    <dgm:cxn modelId="{A824702A-1C5C-461C-BC9F-9CC2FD0C9B65}" srcId="{421EF400-3802-48D5-9FE2-5A21672C74EC}" destId="{5124B7F1-B9DB-42EA-AB9E-2624C3EAE65B}" srcOrd="0" destOrd="0" parTransId="{FA4DCCDA-AE5E-4527-9C37-FC13B4EBE544}" sibTransId="{4E4D898B-C803-48A7-A54B-EFCB4C7F4814}"/>
    <dgm:cxn modelId="{24CE4208-4BA6-46AF-B2B1-0ED0B9C9B48E}" type="presOf" srcId="{79DB596F-E2FE-4536-9CD9-9B4F66E68086}" destId="{846FBD71-05F5-401C-8189-32DDDF5D9358}" srcOrd="0" destOrd="0" presId="urn:microsoft.com/office/officeart/2005/8/layout/cycle4"/>
    <dgm:cxn modelId="{F83784F5-49F3-4180-8B89-AA1D22A348C8}" srcId="{FC864375-B5F6-451C-B6C7-56106308467A}" destId="{421EF400-3802-48D5-9FE2-5A21672C74EC}" srcOrd="0" destOrd="0" parTransId="{1E0C8458-DB2A-455D-B683-3D6AF08ADE34}" sibTransId="{A701DA16-66FC-4B22-9401-BEDEF3B1048D}"/>
    <dgm:cxn modelId="{334B40C5-110F-44DF-B955-6D55B3A195CA}" type="presOf" srcId="{3F6402E5-774A-478D-A22E-3E257BD5F306}" destId="{F54E8C1A-7783-43E0-8079-BC47C847DF8D}" srcOrd="1" destOrd="0" presId="urn:microsoft.com/office/officeart/2005/8/layout/cycle4"/>
    <dgm:cxn modelId="{D30BCB2D-810C-4769-9317-9E305D4B40F4}" type="presOf" srcId="{6BC3C992-8C3C-482E-B7F0-E4CD5A5255C2}" destId="{FBFB1920-17A3-48F3-9853-E36D5E0A0873}" srcOrd="0" destOrd="1" presId="urn:microsoft.com/office/officeart/2005/8/layout/cycle4"/>
    <dgm:cxn modelId="{212B3CEA-0CEE-4B31-9EE9-D40AF579500E}" type="presOf" srcId="{AEBDF366-5F46-4AF2-8563-73C7829B7698}" destId="{C097EFBC-9811-4A57-9A18-8E005D52A0C8}" srcOrd="0" destOrd="1" presId="urn:microsoft.com/office/officeart/2005/8/layout/cycle4"/>
    <dgm:cxn modelId="{3DA9BACD-D28E-43D7-AB66-B8D8D7AAC83B}" srcId="{79DB596F-E2FE-4536-9CD9-9B4F66E68086}" destId="{AEBDF366-5F46-4AF2-8563-73C7829B7698}" srcOrd="1" destOrd="0" parTransId="{D1D07C58-B8EE-4642-A015-99E70DB5D68F}" sibTransId="{AA48A6A8-58C6-4367-BAA3-20AE24C1DE3B}"/>
    <dgm:cxn modelId="{E985E65D-CA92-4F44-8713-9E19264A4C3F}" srcId="{D3A39369-1B4C-4CA2-A004-0A5450968E7A}" destId="{3F6402E5-774A-478D-A22E-3E257BD5F306}" srcOrd="0" destOrd="0" parTransId="{6117C45B-FF89-4D8A-89D0-81E4F07D8772}" sibTransId="{7CEB2F25-E143-45FD-AE64-883D809612A1}"/>
    <dgm:cxn modelId="{588D0B4B-CB11-4243-91AF-624E9B28644F}" type="presOf" srcId="{E9AD2C92-BF0B-4518-88F4-398AD0128A04}" destId="{DC73E0E0-8BAF-4A01-9BE1-37FCC914A4A2}" srcOrd="1" destOrd="0" presId="urn:microsoft.com/office/officeart/2005/8/layout/cycle4"/>
    <dgm:cxn modelId="{C0893EF3-711A-4D93-8372-AECBEEA2D8DA}" srcId="{FC864375-B5F6-451C-B6C7-56106308467A}" destId="{6FD3DEBB-74BC-4A7C-AAFD-BA5379C53B45}" srcOrd="2" destOrd="0" parTransId="{E1A96A43-7C3C-4B61-99DF-08A9C9FAD0E2}" sibTransId="{BA1104B9-2089-46B2-8994-A7795E534448}"/>
    <dgm:cxn modelId="{BF5A1594-C732-45C4-8BD8-E430E3CEBA35}" srcId="{FC864375-B5F6-451C-B6C7-56106308467A}" destId="{79DB596F-E2FE-4536-9CD9-9B4F66E68086}" srcOrd="1" destOrd="0" parTransId="{7F9D06D0-94DD-47E5-9B46-C21164D649F9}" sibTransId="{BC260F58-E6F0-44BF-9B0C-12119B87E477}"/>
    <dgm:cxn modelId="{FA75636D-66D6-4F79-9420-44C950EBBF51}" type="presOf" srcId="{6FD3DEBB-74BC-4A7C-AAFD-BA5379C53B45}" destId="{82328AA5-3C25-4ED1-B111-AB357F9FB803}" srcOrd="0" destOrd="0" presId="urn:microsoft.com/office/officeart/2005/8/layout/cycle4"/>
    <dgm:cxn modelId="{0221F675-2DA0-4C52-82CE-09D182655319}" type="presOf" srcId="{D3A39369-1B4C-4CA2-A004-0A5450968E7A}" destId="{BC61AC31-CC0C-4D73-B637-701A719FEBDB}" srcOrd="0" destOrd="0" presId="urn:microsoft.com/office/officeart/2005/8/layout/cycle4"/>
    <dgm:cxn modelId="{735C3152-9B0F-4D5E-8748-CDE33EBBD134}" srcId="{D3A39369-1B4C-4CA2-A004-0A5450968E7A}" destId="{6BC3C992-8C3C-482E-B7F0-E4CD5A5255C2}" srcOrd="1" destOrd="0" parTransId="{00BEA77A-9D7B-441F-8F53-7C4897816104}" sibTransId="{C7D05DED-0A46-4C50-A2A0-98A24295D182}"/>
    <dgm:cxn modelId="{BEBF8DD8-74D7-4B6D-B93F-4D4AF0DB8981}" type="presOf" srcId="{684C29ED-EF69-40A8-BB52-5977D86224C7}" destId="{9FD500A4-D602-489F-80E4-70E5A9BCF360}" srcOrd="1" destOrd="0" presId="urn:microsoft.com/office/officeart/2005/8/layout/cycle4"/>
    <dgm:cxn modelId="{BE8BD71F-B155-4989-84C1-2492B72B24C7}" type="presOf" srcId="{E9AD2C92-BF0B-4518-88F4-398AD0128A04}" destId="{136E0DD8-2956-4543-AC00-534C36CFF935}" srcOrd="0" destOrd="0" presId="urn:microsoft.com/office/officeart/2005/8/layout/cycle4"/>
    <dgm:cxn modelId="{11693A5C-B214-4F38-80FA-7E486607A0EB}" srcId="{6FD3DEBB-74BC-4A7C-AAFD-BA5379C53B45}" destId="{E9AD2C92-BF0B-4518-88F4-398AD0128A04}" srcOrd="0" destOrd="0" parTransId="{338D8443-7F3C-4738-AB89-1EA866CC44C1}" sibTransId="{F8071D71-F63C-4A43-8FFC-9553B41CEE89}"/>
    <dgm:cxn modelId="{EFF51BD0-AC65-4976-8812-49F123232F2F}" type="presOf" srcId="{AEBDF366-5F46-4AF2-8563-73C7829B7698}" destId="{9FD500A4-D602-489F-80E4-70E5A9BCF360}" srcOrd="1" destOrd="1" presId="urn:microsoft.com/office/officeart/2005/8/layout/cycle4"/>
    <dgm:cxn modelId="{51E08579-FC91-4C60-B8BB-8041CD3B6854}" type="presOf" srcId="{5124B7F1-B9DB-42EA-AB9E-2624C3EAE65B}" destId="{72C391BB-275B-4280-8B25-7D68DBDD6697}" srcOrd="0" destOrd="0" presId="urn:microsoft.com/office/officeart/2005/8/layout/cycle4"/>
    <dgm:cxn modelId="{3D258898-B1A1-4072-977C-47CFEF705394}" type="presOf" srcId="{421EF400-3802-48D5-9FE2-5A21672C74EC}" destId="{08CC3868-B075-4B96-A017-AC385B6539A0}" srcOrd="0" destOrd="0" presId="urn:microsoft.com/office/officeart/2005/8/layout/cycle4"/>
    <dgm:cxn modelId="{816C7242-9690-499A-ACBA-416DBE987FA8}" type="presOf" srcId="{6BC3C992-8C3C-482E-B7F0-E4CD5A5255C2}" destId="{F54E8C1A-7783-43E0-8079-BC47C847DF8D}" srcOrd="1" destOrd="1" presId="urn:microsoft.com/office/officeart/2005/8/layout/cycle4"/>
    <dgm:cxn modelId="{3CF27D8C-73F4-404E-9DE5-72F8D61DC049}" type="presOf" srcId="{684C29ED-EF69-40A8-BB52-5977D86224C7}" destId="{C097EFBC-9811-4A57-9A18-8E005D52A0C8}" srcOrd="0" destOrd="0" presId="urn:microsoft.com/office/officeart/2005/8/layout/cycle4"/>
    <dgm:cxn modelId="{CDD55C38-1793-4BBC-9334-B686276D61E6}" type="presOf" srcId="{5124B7F1-B9DB-42EA-AB9E-2624C3EAE65B}" destId="{AE7DCCA8-3706-4181-9CCB-1EE826880DDE}" srcOrd="1" destOrd="0" presId="urn:microsoft.com/office/officeart/2005/8/layout/cycle4"/>
    <dgm:cxn modelId="{299C4555-6D4C-49C9-937E-C8FCD5176746}" type="presParOf" srcId="{4DD9F5AE-22F7-437C-B472-99DA3E8A7598}" destId="{6D23E460-5DC4-46CB-8642-1F1DE3299922}" srcOrd="0" destOrd="0" presId="urn:microsoft.com/office/officeart/2005/8/layout/cycle4"/>
    <dgm:cxn modelId="{D4A092F8-9253-48A0-8482-0190C955BCCF}" type="presParOf" srcId="{6D23E460-5DC4-46CB-8642-1F1DE3299922}" destId="{C4F45333-7CD4-4B5F-B376-E6D3BD4D680A}" srcOrd="0" destOrd="0" presId="urn:microsoft.com/office/officeart/2005/8/layout/cycle4"/>
    <dgm:cxn modelId="{FF005ADE-B4D9-405D-BE96-8904D84DD6A9}" type="presParOf" srcId="{C4F45333-7CD4-4B5F-B376-E6D3BD4D680A}" destId="{72C391BB-275B-4280-8B25-7D68DBDD6697}" srcOrd="0" destOrd="0" presId="urn:microsoft.com/office/officeart/2005/8/layout/cycle4"/>
    <dgm:cxn modelId="{CC57D1F8-4B3E-4DFB-A7E5-C102BD948AB6}" type="presParOf" srcId="{C4F45333-7CD4-4B5F-B376-E6D3BD4D680A}" destId="{AE7DCCA8-3706-4181-9CCB-1EE826880DDE}" srcOrd="1" destOrd="0" presId="urn:microsoft.com/office/officeart/2005/8/layout/cycle4"/>
    <dgm:cxn modelId="{9F36C429-7DDC-4829-BE85-F8E3863C50DC}" type="presParOf" srcId="{6D23E460-5DC4-46CB-8642-1F1DE3299922}" destId="{56CD64D0-BAB4-4DA1-A894-387735E53C16}" srcOrd="1" destOrd="0" presId="urn:microsoft.com/office/officeart/2005/8/layout/cycle4"/>
    <dgm:cxn modelId="{44664CF1-CBDE-4E08-9972-A2AC9F7E4E2F}" type="presParOf" srcId="{56CD64D0-BAB4-4DA1-A894-387735E53C16}" destId="{C097EFBC-9811-4A57-9A18-8E005D52A0C8}" srcOrd="0" destOrd="0" presId="urn:microsoft.com/office/officeart/2005/8/layout/cycle4"/>
    <dgm:cxn modelId="{A92D54C5-38AD-4AE7-8438-B22372C28808}" type="presParOf" srcId="{56CD64D0-BAB4-4DA1-A894-387735E53C16}" destId="{9FD500A4-D602-489F-80E4-70E5A9BCF360}" srcOrd="1" destOrd="0" presId="urn:microsoft.com/office/officeart/2005/8/layout/cycle4"/>
    <dgm:cxn modelId="{E181037D-D5F2-46CD-90FE-8647572A5C43}" type="presParOf" srcId="{6D23E460-5DC4-46CB-8642-1F1DE3299922}" destId="{F9C7F278-18FA-4E43-9CA8-E529A2058581}" srcOrd="2" destOrd="0" presId="urn:microsoft.com/office/officeart/2005/8/layout/cycle4"/>
    <dgm:cxn modelId="{B9066984-8581-4963-BBFD-BE50F7541D19}" type="presParOf" srcId="{F9C7F278-18FA-4E43-9CA8-E529A2058581}" destId="{136E0DD8-2956-4543-AC00-534C36CFF935}" srcOrd="0" destOrd="0" presId="urn:microsoft.com/office/officeart/2005/8/layout/cycle4"/>
    <dgm:cxn modelId="{E5B29EF7-D17B-44A2-A07D-07DA27D94369}" type="presParOf" srcId="{F9C7F278-18FA-4E43-9CA8-E529A2058581}" destId="{DC73E0E0-8BAF-4A01-9BE1-37FCC914A4A2}" srcOrd="1" destOrd="0" presId="urn:microsoft.com/office/officeart/2005/8/layout/cycle4"/>
    <dgm:cxn modelId="{13CE0839-8BAC-48C7-BEAD-463BD888D347}" type="presParOf" srcId="{6D23E460-5DC4-46CB-8642-1F1DE3299922}" destId="{7DF8D7E6-7CFD-4DE8-B566-D815B1DA979A}" srcOrd="3" destOrd="0" presId="urn:microsoft.com/office/officeart/2005/8/layout/cycle4"/>
    <dgm:cxn modelId="{5BF80471-BE7C-4264-AB7E-7A1EF5694883}" type="presParOf" srcId="{7DF8D7E6-7CFD-4DE8-B566-D815B1DA979A}" destId="{FBFB1920-17A3-48F3-9853-E36D5E0A0873}" srcOrd="0" destOrd="0" presId="urn:microsoft.com/office/officeart/2005/8/layout/cycle4"/>
    <dgm:cxn modelId="{14555BA2-6C7E-4CFD-9E7B-2D4E49A82314}" type="presParOf" srcId="{7DF8D7E6-7CFD-4DE8-B566-D815B1DA979A}" destId="{F54E8C1A-7783-43E0-8079-BC47C847DF8D}" srcOrd="1" destOrd="0" presId="urn:microsoft.com/office/officeart/2005/8/layout/cycle4"/>
    <dgm:cxn modelId="{85FC420A-E741-4714-BE36-C67AB8E06768}" type="presParOf" srcId="{6D23E460-5DC4-46CB-8642-1F1DE3299922}" destId="{5A57A6D4-484E-44ED-9C42-B3384902B9AF}" srcOrd="4" destOrd="0" presId="urn:microsoft.com/office/officeart/2005/8/layout/cycle4"/>
    <dgm:cxn modelId="{DA62A5B1-EAE3-4D0F-B1AE-FA374558DCB1}" type="presParOf" srcId="{4DD9F5AE-22F7-437C-B472-99DA3E8A7598}" destId="{02D46DD5-4D6C-4D1B-B9DE-3FD03D34CFD6}" srcOrd="1" destOrd="0" presId="urn:microsoft.com/office/officeart/2005/8/layout/cycle4"/>
    <dgm:cxn modelId="{662DF2A0-9946-4822-B686-D1B89AC56330}" type="presParOf" srcId="{02D46DD5-4D6C-4D1B-B9DE-3FD03D34CFD6}" destId="{08CC3868-B075-4B96-A017-AC385B6539A0}" srcOrd="0" destOrd="0" presId="urn:microsoft.com/office/officeart/2005/8/layout/cycle4"/>
    <dgm:cxn modelId="{43E41A5E-6F38-4AEB-8BCF-B941F127C345}" type="presParOf" srcId="{02D46DD5-4D6C-4D1B-B9DE-3FD03D34CFD6}" destId="{846FBD71-05F5-401C-8189-32DDDF5D9358}" srcOrd="1" destOrd="0" presId="urn:microsoft.com/office/officeart/2005/8/layout/cycle4"/>
    <dgm:cxn modelId="{27A4ED75-BAF9-4EFC-BF9D-EE888598EB5B}" type="presParOf" srcId="{02D46DD5-4D6C-4D1B-B9DE-3FD03D34CFD6}" destId="{82328AA5-3C25-4ED1-B111-AB357F9FB803}" srcOrd="2" destOrd="0" presId="urn:microsoft.com/office/officeart/2005/8/layout/cycle4"/>
    <dgm:cxn modelId="{42D87F8C-D781-4B9A-A422-15D36D832795}" type="presParOf" srcId="{02D46DD5-4D6C-4D1B-B9DE-3FD03D34CFD6}" destId="{BC61AC31-CC0C-4D73-B637-701A719FEBDB}" srcOrd="3" destOrd="0" presId="urn:microsoft.com/office/officeart/2005/8/layout/cycle4"/>
    <dgm:cxn modelId="{2C931153-4D7D-48B6-8C81-017FDA1F5EE3}" type="presParOf" srcId="{02D46DD5-4D6C-4D1B-B9DE-3FD03D34CFD6}" destId="{1E35F4C9-09EA-4023-A71C-06D78C42D85E}" srcOrd="4" destOrd="0" presId="urn:microsoft.com/office/officeart/2005/8/layout/cycle4"/>
    <dgm:cxn modelId="{B5950E50-93EE-4834-8C8A-A3844D8FB438}" type="presParOf" srcId="{4DD9F5AE-22F7-437C-B472-99DA3E8A7598}" destId="{6CE54293-CC62-44B6-99A7-DDC5FFE7669E}" srcOrd="2" destOrd="0" presId="urn:microsoft.com/office/officeart/2005/8/layout/cycle4"/>
    <dgm:cxn modelId="{3B7ABAF9-455D-4D69-802E-277740437F51}" type="presParOf" srcId="{4DD9F5AE-22F7-437C-B472-99DA3E8A7598}" destId="{E3D081D7-03D7-493E-BF10-249298121EF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81D32-7B99-4520-97BD-3D59F496AE5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D671C69-8022-4DBB-9989-37F5A0869E36}">
      <dgm:prSet phldrT="[文本]" custT="1"/>
      <dgm:spPr>
        <a:solidFill>
          <a:srgbClr val="F68400"/>
        </a:solidFill>
      </dgm:spPr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有效性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0EEB1D-092E-46F7-99CC-5B4DD7DCAB6C}" type="parTrans" cxnId="{F3570B27-3AED-4636-BAC6-B6EE938671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C992B4-3BC2-44CD-A8D6-CE6875F73243}" type="sibTrans" cxnId="{F3570B27-3AED-4636-BAC6-B6EE938671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7DC955-B2BD-4B51-8982-8475A1B84567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2102A9-F338-4F9B-8601-322F39C05D69}" type="parTrans" cxnId="{B050C42B-EF58-4039-B5A1-D0758CFD57FC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9AF2FA-B1E8-44C4-A091-77D277C62CFA}" type="sibTrans" cxnId="{B050C42B-EF58-4039-B5A1-D0758CFD57FC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B0E88B-EAA6-4E5E-A9D1-B5B8300F1B12}">
      <dgm:prSet phldrT="[文本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填充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764345-1A88-433D-A2BD-6AB059F10B09}" type="parTrans" cxnId="{2A6A2FE5-A217-4896-85A7-80CA1B5215C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FEA0BF-CB30-4A98-B248-14CC0BD5F7C5}" type="sibTrans" cxnId="{2A6A2FE5-A217-4896-85A7-80CA1B5215C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9DDF43-522A-42FE-A370-133C8659248A}">
      <dgm:prSet phldrT="[文本]" custT="1"/>
      <dgm:spPr>
        <a:ln>
          <a:solidFill>
            <a:srgbClr val="F68400"/>
          </a:solidFill>
        </a:ln>
      </dgm:spPr>
      <dgm:t>
        <a:bodyPr/>
        <a:lstStyle/>
        <a:p>
          <a:r>
            <a:rPr lang="zh-CN" altLang="en-US" sz="1400" smtClean="0">
              <a:latin typeface="微软雅黑" panose="020B0503020204020204" pitchFamily="34" charset="-122"/>
              <a:ea typeface="微软雅黑" panose="020B0503020204020204" pitchFamily="34" charset="-122"/>
            </a:rPr>
            <a:t>检查页面中是否有无意义的元素。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4F97BF-6B60-4A57-AD0E-A4AE9295BE00}" type="parTrans" cxnId="{C35FD565-FE09-43C7-A576-74311C6585A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27C54A-CDF2-496A-91AB-DE1D8C93440F}" type="sibTrans" cxnId="{C35FD565-FE09-43C7-A576-74311C6585A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832841-FE58-4A1B-9008-DCA0A563FCA3}">
      <dgm:prSet phldrT="[文本]" custT="1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减少大段文字，</a:t>
          </a:r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可视化表达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5F8A10-CD04-43BC-BC44-BE61A418253B}" type="parTrans" cxnId="{6E3C520B-75FB-45A6-BA4C-0E5DFD08C5D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699CD1-0833-41B0-AE7A-82D272CFD349}" type="sibTrans" cxnId="{6E3C520B-75FB-45A6-BA4C-0E5DFD08C5D5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638FC-E361-441A-83BA-FDCA733A348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页面不要太空，也不要太满。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882963-68D9-4B94-9EEE-0DD52CA9654E}" type="parTrans" cxnId="{B2CACF4F-931D-4F31-B86C-319864B7966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D1C6CF-EB33-4718-8A16-4B320AD05282}" type="sibTrans" cxnId="{B2CACF4F-931D-4F31-B86C-319864B7966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2CD2BE-FAAD-4340-9C6F-355078F373DF}">
      <dgm:prSet phldrT="[文本]" custT="1"/>
      <dgm:spPr>
        <a:solidFill>
          <a:srgbClr val="415FFF"/>
        </a:solidFill>
      </dgm:spPr>
      <dgm:t>
        <a:bodyPr/>
        <a:lstStyle/>
        <a:p>
          <a:r>
            <a:rPr lang="zh-CN" altLang="en-US" sz="16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布局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049697-B753-4961-A1F8-702778C2484E}" type="parTrans" cxnId="{B57DAA09-67A3-4CD0-BA15-18EFD90DCB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F2F393-AC1D-4A23-B53A-B9250446A4FC}" type="sibTrans" cxnId="{B57DAA09-67A3-4CD0-BA15-18EFD90DCBE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549FF3-7FB8-4B80-8D42-A88A46D41DF8}">
      <dgm:prSet phldrT="[文本]" custT="1"/>
      <dgm:spPr>
        <a:ln>
          <a:solidFill>
            <a:srgbClr val="415FFF"/>
          </a:solidFill>
        </a:ln>
      </dgm:spPr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横向、纵向、中心布局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，不要出现</a:t>
          </a:r>
          <a:r>
            <a:rPr lang="en-US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</a:t>
          </a:r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型布局，更不要出现不规则布局。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E9F811-F7FD-4E23-A158-C7F0B52F2FDD}" type="parTrans" cxnId="{8F0AE690-1137-48B8-B6A6-117D2CBA42D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035B16-3421-4AE3-8AA3-2A9CC32682E7}" type="sibTrans" cxnId="{8F0AE690-1137-48B8-B6A6-117D2CBA42D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96BA2F-C34B-4751-BB7E-0D9CAE92547E}" type="pres">
      <dgm:prSet presAssocID="{92881D32-7B99-4520-97BD-3D59F496AE5F}" presName="linear" presStyleCnt="0">
        <dgm:presLayoutVars>
          <dgm:dir/>
          <dgm:animLvl val="lvl"/>
          <dgm:resizeHandles val="exact"/>
        </dgm:presLayoutVars>
      </dgm:prSet>
      <dgm:spPr/>
    </dgm:pt>
    <dgm:pt modelId="{B5077BEF-1BE0-41D0-84B2-162A94282988}" type="pres">
      <dgm:prSet presAssocID="{7D671C69-8022-4DBB-9989-37F5A0869E36}" presName="parentLin" presStyleCnt="0"/>
      <dgm:spPr/>
    </dgm:pt>
    <dgm:pt modelId="{88D2CC7F-5748-4F2C-A6C1-9C0FA1FAE722}" type="pres">
      <dgm:prSet presAssocID="{7D671C69-8022-4DBB-9989-37F5A0869E36}" presName="parentLeftMargin" presStyleLbl="node1" presStyleIdx="0" presStyleCnt="4"/>
      <dgm:spPr/>
    </dgm:pt>
    <dgm:pt modelId="{26DCBB4B-7061-4FA9-98E6-E1A3B116AA5C}" type="pres">
      <dgm:prSet presAssocID="{7D671C69-8022-4DBB-9989-37F5A0869E3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CB4F9-A582-4F2F-89A8-269EF6706A65}" type="pres">
      <dgm:prSet presAssocID="{7D671C69-8022-4DBB-9989-37F5A0869E36}" presName="negativeSpace" presStyleCnt="0"/>
      <dgm:spPr/>
    </dgm:pt>
    <dgm:pt modelId="{36FE5441-6B8F-4600-8173-04BC195A125F}" type="pres">
      <dgm:prSet presAssocID="{7D671C69-8022-4DBB-9989-37F5A0869E36}" presName="childText" presStyleLbl="conFgAcc1" presStyleIdx="0" presStyleCnt="4">
        <dgm:presLayoutVars>
          <dgm:bulletEnabled val="1"/>
        </dgm:presLayoutVars>
      </dgm:prSet>
      <dgm:spPr/>
    </dgm:pt>
    <dgm:pt modelId="{65DE9744-D389-4BB4-9F85-5CB0465282E3}" type="pres">
      <dgm:prSet presAssocID="{67C992B4-3BC2-44CD-A8D6-CE6875F73243}" presName="spaceBetweenRectangles" presStyleCnt="0"/>
      <dgm:spPr/>
    </dgm:pt>
    <dgm:pt modelId="{9442E555-310F-4499-A260-622512C2C5CA}" type="pres">
      <dgm:prSet presAssocID="{337DC955-B2BD-4B51-8982-8475A1B84567}" presName="parentLin" presStyleCnt="0"/>
      <dgm:spPr/>
    </dgm:pt>
    <dgm:pt modelId="{07CFA88B-5782-4144-AFE0-2C7125253C20}" type="pres">
      <dgm:prSet presAssocID="{337DC955-B2BD-4B51-8982-8475A1B84567}" presName="parentLeftMargin" presStyleLbl="node1" presStyleIdx="0" presStyleCnt="4"/>
      <dgm:spPr/>
    </dgm:pt>
    <dgm:pt modelId="{1AAE7A47-7A49-4A48-96F4-1C6E6F9BDC9D}" type="pres">
      <dgm:prSet presAssocID="{337DC955-B2BD-4B51-8982-8475A1B8456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AEE7C5-5407-4F95-AEF0-E18AF67B3821}" type="pres">
      <dgm:prSet presAssocID="{337DC955-B2BD-4B51-8982-8475A1B84567}" presName="negativeSpace" presStyleCnt="0"/>
      <dgm:spPr/>
    </dgm:pt>
    <dgm:pt modelId="{9DE0EFDE-E879-4D32-BCBC-A910D19A9A7B}" type="pres">
      <dgm:prSet presAssocID="{337DC955-B2BD-4B51-8982-8475A1B84567}" presName="childText" presStyleLbl="conFgAcc1" presStyleIdx="1" presStyleCnt="4">
        <dgm:presLayoutVars>
          <dgm:bulletEnabled val="1"/>
        </dgm:presLayoutVars>
      </dgm:prSet>
      <dgm:spPr/>
    </dgm:pt>
    <dgm:pt modelId="{28D6CDDC-47D3-4328-9721-D8CB11ED8731}" type="pres">
      <dgm:prSet presAssocID="{4A9AF2FA-B1E8-44C4-A091-77D277C62CFA}" presName="spaceBetweenRectangles" presStyleCnt="0"/>
      <dgm:spPr/>
    </dgm:pt>
    <dgm:pt modelId="{E20F0B7F-2BD6-4B42-9D1D-AA371639E1D9}" type="pres">
      <dgm:prSet presAssocID="{C3B0E88B-EAA6-4E5E-A9D1-B5B8300F1B12}" presName="parentLin" presStyleCnt="0"/>
      <dgm:spPr/>
    </dgm:pt>
    <dgm:pt modelId="{1419A44E-E348-41F1-85FA-19297FB68E5F}" type="pres">
      <dgm:prSet presAssocID="{C3B0E88B-EAA6-4E5E-A9D1-B5B8300F1B12}" presName="parentLeftMargin" presStyleLbl="node1" presStyleIdx="1" presStyleCnt="4"/>
      <dgm:spPr/>
    </dgm:pt>
    <dgm:pt modelId="{ECE36E58-FAB9-4B1B-93D1-69295F760623}" type="pres">
      <dgm:prSet presAssocID="{C3B0E88B-EAA6-4E5E-A9D1-B5B8300F1B1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7534E1-475A-439C-BBAC-E5C6C0BB6720}" type="pres">
      <dgm:prSet presAssocID="{C3B0E88B-EAA6-4E5E-A9D1-B5B8300F1B12}" presName="negativeSpace" presStyleCnt="0"/>
      <dgm:spPr/>
    </dgm:pt>
    <dgm:pt modelId="{6B425D21-A929-4FF8-BBDC-40FFC495552F}" type="pres">
      <dgm:prSet presAssocID="{C3B0E88B-EAA6-4E5E-A9D1-B5B8300F1B12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CB4290-7B97-4A3C-842F-C549A36AF410}" type="pres">
      <dgm:prSet presAssocID="{76FEA0BF-CB30-4A98-B248-14CC0BD5F7C5}" presName="spaceBetweenRectangles" presStyleCnt="0"/>
      <dgm:spPr/>
    </dgm:pt>
    <dgm:pt modelId="{AFFBDEDB-8FCD-4007-9F88-3D945C5FFF60}" type="pres">
      <dgm:prSet presAssocID="{112CD2BE-FAAD-4340-9C6F-355078F373DF}" presName="parentLin" presStyleCnt="0"/>
      <dgm:spPr/>
    </dgm:pt>
    <dgm:pt modelId="{B222E596-F11B-4C8F-B8C1-EC6216BE3EDE}" type="pres">
      <dgm:prSet presAssocID="{112CD2BE-FAAD-4340-9C6F-355078F373DF}" presName="parentLeftMargin" presStyleLbl="node1" presStyleIdx="2" presStyleCnt="4"/>
      <dgm:spPr/>
    </dgm:pt>
    <dgm:pt modelId="{2B031316-AB76-4623-BD86-9C3529ED38E9}" type="pres">
      <dgm:prSet presAssocID="{112CD2BE-FAAD-4340-9C6F-355078F373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9665DAA-F443-4241-B309-221A2F597BFD}" type="pres">
      <dgm:prSet presAssocID="{112CD2BE-FAAD-4340-9C6F-355078F373DF}" presName="negativeSpace" presStyleCnt="0"/>
      <dgm:spPr/>
    </dgm:pt>
    <dgm:pt modelId="{563778CE-24BC-4BC1-8B36-F4F1C23EC20B}" type="pres">
      <dgm:prSet presAssocID="{112CD2BE-FAAD-4340-9C6F-355078F373D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A6A2FE5-A217-4896-85A7-80CA1B5215C5}" srcId="{92881D32-7B99-4520-97BD-3D59F496AE5F}" destId="{C3B0E88B-EAA6-4E5E-A9D1-B5B8300F1B12}" srcOrd="2" destOrd="0" parTransId="{B1764345-1A88-433D-A2BD-6AB059F10B09}" sibTransId="{76FEA0BF-CB30-4A98-B248-14CC0BD5F7C5}"/>
    <dgm:cxn modelId="{75228AC5-CBD6-486B-9474-0E8D19863264}" type="presOf" srcId="{112CD2BE-FAAD-4340-9C6F-355078F373DF}" destId="{2B031316-AB76-4623-BD86-9C3529ED38E9}" srcOrd="1" destOrd="0" presId="urn:microsoft.com/office/officeart/2005/8/layout/list1"/>
    <dgm:cxn modelId="{6E3C520B-75FB-45A6-BA4C-0E5DFD08C5D5}" srcId="{337DC955-B2BD-4B51-8982-8475A1B84567}" destId="{F8832841-FE58-4A1B-9008-DCA0A563FCA3}" srcOrd="0" destOrd="0" parTransId="{D85F8A10-CD04-43BC-BC44-BE61A418253B}" sibTransId="{9F699CD1-0833-41B0-AE7A-82D272CFD349}"/>
    <dgm:cxn modelId="{B57DAA09-67A3-4CD0-BA15-18EFD90DCBEF}" srcId="{92881D32-7B99-4520-97BD-3D59F496AE5F}" destId="{112CD2BE-FAAD-4340-9C6F-355078F373DF}" srcOrd="3" destOrd="0" parTransId="{DF049697-B753-4961-A1F8-702778C2484E}" sibTransId="{20F2F393-AC1D-4A23-B53A-B9250446A4FC}"/>
    <dgm:cxn modelId="{B28EFFC9-E18C-4535-8C63-0754BDFCEE5C}" type="presOf" srcId="{337DC955-B2BD-4B51-8982-8475A1B84567}" destId="{1AAE7A47-7A49-4A48-96F4-1C6E6F9BDC9D}" srcOrd="1" destOrd="0" presId="urn:microsoft.com/office/officeart/2005/8/layout/list1"/>
    <dgm:cxn modelId="{4B3D6AA1-3C35-49F4-9CE5-3A3AE0DCD842}" type="presOf" srcId="{92881D32-7B99-4520-97BD-3D59F496AE5F}" destId="{6796BA2F-C34B-4751-BB7E-0D9CAE92547E}" srcOrd="0" destOrd="0" presId="urn:microsoft.com/office/officeart/2005/8/layout/list1"/>
    <dgm:cxn modelId="{8F0AE690-1137-48B8-B6A6-117D2CBA42D9}" srcId="{112CD2BE-FAAD-4340-9C6F-355078F373DF}" destId="{F7549FF3-7FB8-4B80-8D42-A88A46D41DF8}" srcOrd="0" destOrd="0" parTransId="{72E9F811-F7FD-4E23-A158-C7F0B52F2FDD}" sibTransId="{06035B16-3421-4AE3-8AA3-2A9CC32682E7}"/>
    <dgm:cxn modelId="{B2CACF4F-931D-4F31-B86C-319864B79663}" srcId="{C3B0E88B-EAA6-4E5E-A9D1-B5B8300F1B12}" destId="{E92638FC-E361-441A-83BA-FDCA733A3483}" srcOrd="0" destOrd="0" parTransId="{B3882963-68D9-4B94-9EEE-0DD52CA9654E}" sibTransId="{9AD1C6CF-EB33-4718-8A16-4B320AD05282}"/>
    <dgm:cxn modelId="{76FC3BF9-3048-4085-B421-0E7F0B1808C1}" type="presOf" srcId="{7D671C69-8022-4DBB-9989-37F5A0869E36}" destId="{26DCBB4B-7061-4FA9-98E6-E1A3B116AA5C}" srcOrd="1" destOrd="0" presId="urn:microsoft.com/office/officeart/2005/8/layout/list1"/>
    <dgm:cxn modelId="{E6DEC489-D392-4F7B-9A8C-8F5061689B96}" type="presOf" srcId="{E92638FC-E361-441A-83BA-FDCA733A3483}" destId="{6B425D21-A929-4FF8-BBDC-40FFC495552F}" srcOrd="0" destOrd="0" presId="urn:microsoft.com/office/officeart/2005/8/layout/list1"/>
    <dgm:cxn modelId="{65FCE6BB-9542-46E5-9D2C-E94BB5FB1F5F}" type="presOf" srcId="{F7549FF3-7FB8-4B80-8D42-A88A46D41DF8}" destId="{563778CE-24BC-4BC1-8B36-F4F1C23EC20B}" srcOrd="0" destOrd="0" presId="urn:microsoft.com/office/officeart/2005/8/layout/list1"/>
    <dgm:cxn modelId="{DC04A644-1489-4463-B301-C0BE30885C23}" type="presOf" srcId="{7D671C69-8022-4DBB-9989-37F5A0869E36}" destId="{88D2CC7F-5748-4F2C-A6C1-9C0FA1FAE722}" srcOrd="0" destOrd="0" presId="urn:microsoft.com/office/officeart/2005/8/layout/list1"/>
    <dgm:cxn modelId="{923100B1-08F5-4DEE-A168-805EFE3AE576}" type="presOf" srcId="{337DC955-B2BD-4B51-8982-8475A1B84567}" destId="{07CFA88B-5782-4144-AFE0-2C7125253C20}" srcOrd="0" destOrd="0" presId="urn:microsoft.com/office/officeart/2005/8/layout/list1"/>
    <dgm:cxn modelId="{B8EA14F3-D4CE-4EE6-A294-12B6FAC4700F}" type="presOf" srcId="{112CD2BE-FAAD-4340-9C6F-355078F373DF}" destId="{B222E596-F11B-4C8F-B8C1-EC6216BE3EDE}" srcOrd="0" destOrd="0" presId="urn:microsoft.com/office/officeart/2005/8/layout/list1"/>
    <dgm:cxn modelId="{752BAFCE-B495-4A9D-BEBC-AF9076C4C8B6}" type="presOf" srcId="{C3B0E88B-EAA6-4E5E-A9D1-B5B8300F1B12}" destId="{1419A44E-E348-41F1-85FA-19297FB68E5F}" srcOrd="0" destOrd="0" presId="urn:microsoft.com/office/officeart/2005/8/layout/list1"/>
    <dgm:cxn modelId="{0E37FEC8-635D-4138-80D5-7263F30EA4E2}" type="presOf" srcId="{C3B0E88B-EAA6-4E5E-A9D1-B5B8300F1B12}" destId="{ECE36E58-FAB9-4B1B-93D1-69295F760623}" srcOrd="1" destOrd="0" presId="urn:microsoft.com/office/officeart/2005/8/layout/list1"/>
    <dgm:cxn modelId="{03DE4BED-7F3C-4563-A0F4-5FA81B85879C}" type="presOf" srcId="{F8832841-FE58-4A1B-9008-DCA0A563FCA3}" destId="{9DE0EFDE-E879-4D32-BCBC-A910D19A9A7B}" srcOrd="0" destOrd="0" presId="urn:microsoft.com/office/officeart/2005/8/layout/list1"/>
    <dgm:cxn modelId="{C35FD565-FE09-43C7-A576-74311C6585A0}" srcId="{7D671C69-8022-4DBB-9989-37F5A0869E36}" destId="{8E9DDF43-522A-42FE-A370-133C8659248A}" srcOrd="0" destOrd="0" parTransId="{044F97BF-6B60-4A57-AD0E-A4AE9295BE00}" sibTransId="{7D27C54A-CDF2-496A-91AB-DE1D8C93440F}"/>
    <dgm:cxn modelId="{B050C42B-EF58-4039-B5A1-D0758CFD57FC}" srcId="{92881D32-7B99-4520-97BD-3D59F496AE5F}" destId="{337DC955-B2BD-4B51-8982-8475A1B84567}" srcOrd="1" destOrd="0" parTransId="{012102A9-F338-4F9B-8601-322F39C05D69}" sibTransId="{4A9AF2FA-B1E8-44C4-A091-77D277C62CFA}"/>
    <dgm:cxn modelId="{1E53834F-6669-4E82-8795-4B39B84CDCE5}" type="presOf" srcId="{8E9DDF43-522A-42FE-A370-133C8659248A}" destId="{36FE5441-6B8F-4600-8173-04BC195A125F}" srcOrd="0" destOrd="0" presId="urn:microsoft.com/office/officeart/2005/8/layout/list1"/>
    <dgm:cxn modelId="{F3570B27-3AED-4636-BAC6-B6EE9386711B}" srcId="{92881D32-7B99-4520-97BD-3D59F496AE5F}" destId="{7D671C69-8022-4DBB-9989-37F5A0869E36}" srcOrd="0" destOrd="0" parTransId="{F90EEB1D-092E-46F7-99CC-5B4DD7DCAB6C}" sibTransId="{67C992B4-3BC2-44CD-A8D6-CE6875F73243}"/>
    <dgm:cxn modelId="{B6447134-B2D4-453A-96BE-87BB860D4AB5}" type="presParOf" srcId="{6796BA2F-C34B-4751-BB7E-0D9CAE92547E}" destId="{B5077BEF-1BE0-41D0-84B2-162A94282988}" srcOrd="0" destOrd="0" presId="urn:microsoft.com/office/officeart/2005/8/layout/list1"/>
    <dgm:cxn modelId="{FBA8A72A-909F-4590-886B-989B5190C109}" type="presParOf" srcId="{B5077BEF-1BE0-41D0-84B2-162A94282988}" destId="{88D2CC7F-5748-4F2C-A6C1-9C0FA1FAE722}" srcOrd="0" destOrd="0" presId="urn:microsoft.com/office/officeart/2005/8/layout/list1"/>
    <dgm:cxn modelId="{99C91C3D-DAEF-4E3D-BAED-C9F314D1574A}" type="presParOf" srcId="{B5077BEF-1BE0-41D0-84B2-162A94282988}" destId="{26DCBB4B-7061-4FA9-98E6-E1A3B116AA5C}" srcOrd="1" destOrd="0" presId="urn:microsoft.com/office/officeart/2005/8/layout/list1"/>
    <dgm:cxn modelId="{4AAC060C-BCA8-4B2F-AC63-5D38F6D0516B}" type="presParOf" srcId="{6796BA2F-C34B-4751-BB7E-0D9CAE92547E}" destId="{F29CB4F9-A582-4F2F-89A8-269EF6706A65}" srcOrd="1" destOrd="0" presId="urn:microsoft.com/office/officeart/2005/8/layout/list1"/>
    <dgm:cxn modelId="{E4B75167-4B01-40FB-8152-32662A6162DE}" type="presParOf" srcId="{6796BA2F-C34B-4751-BB7E-0D9CAE92547E}" destId="{36FE5441-6B8F-4600-8173-04BC195A125F}" srcOrd="2" destOrd="0" presId="urn:microsoft.com/office/officeart/2005/8/layout/list1"/>
    <dgm:cxn modelId="{5E6D5EC1-2975-4425-8BF4-1FBB40AC0A30}" type="presParOf" srcId="{6796BA2F-C34B-4751-BB7E-0D9CAE92547E}" destId="{65DE9744-D389-4BB4-9F85-5CB0465282E3}" srcOrd="3" destOrd="0" presId="urn:microsoft.com/office/officeart/2005/8/layout/list1"/>
    <dgm:cxn modelId="{FC9CEB29-6105-423A-ACB9-B1031C549A8D}" type="presParOf" srcId="{6796BA2F-C34B-4751-BB7E-0D9CAE92547E}" destId="{9442E555-310F-4499-A260-622512C2C5CA}" srcOrd="4" destOrd="0" presId="urn:microsoft.com/office/officeart/2005/8/layout/list1"/>
    <dgm:cxn modelId="{1A6FB77A-EB3C-4438-BE7B-8C25BE2BA0D8}" type="presParOf" srcId="{9442E555-310F-4499-A260-622512C2C5CA}" destId="{07CFA88B-5782-4144-AFE0-2C7125253C20}" srcOrd="0" destOrd="0" presId="urn:microsoft.com/office/officeart/2005/8/layout/list1"/>
    <dgm:cxn modelId="{86C094A1-95AE-41C9-9C3F-C2877DF1604C}" type="presParOf" srcId="{9442E555-310F-4499-A260-622512C2C5CA}" destId="{1AAE7A47-7A49-4A48-96F4-1C6E6F9BDC9D}" srcOrd="1" destOrd="0" presId="urn:microsoft.com/office/officeart/2005/8/layout/list1"/>
    <dgm:cxn modelId="{DFBACF99-28C5-4A54-898D-84952CC3AA8C}" type="presParOf" srcId="{6796BA2F-C34B-4751-BB7E-0D9CAE92547E}" destId="{B5AEE7C5-5407-4F95-AEF0-E18AF67B3821}" srcOrd="5" destOrd="0" presId="urn:microsoft.com/office/officeart/2005/8/layout/list1"/>
    <dgm:cxn modelId="{E246DF76-0182-4555-AA1A-27DAF0B2A8BE}" type="presParOf" srcId="{6796BA2F-C34B-4751-BB7E-0D9CAE92547E}" destId="{9DE0EFDE-E879-4D32-BCBC-A910D19A9A7B}" srcOrd="6" destOrd="0" presId="urn:microsoft.com/office/officeart/2005/8/layout/list1"/>
    <dgm:cxn modelId="{5AB8BAC7-FA49-42A7-834C-99969CA5BD41}" type="presParOf" srcId="{6796BA2F-C34B-4751-BB7E-0D9CAE92547E}" destId="{28D6CDDC-47D3-4328-9721-D8CB11ED8731}" srcOrd="7" destOrd="0" presId="urn:microsoft.com/office/officeart/2005/8/layout/list1"/>
    <dgm:cxn modelId="{473B1729-8D60-410F-942A-8437A5407A9F}" type="presParOf" srcId="{6796BA2F-C34B-4751-BB7E-0D9CAE92547E}" destId="{E20F0B7F-2BD6-4B42-9D1D-AA371639E1D9}" srcOrd="8" destOrd="0" presId="urn:microsoft.com/office/officeart/2005/8/layout/list1"/>
    <dgm:cxn modelId="{67AD04CC-AA5D-4154-AABF-B85D19ABA2EE}" type="presParOf" srcId="{E20F0B7F-2BD6-4B42-9D1D-AA371639E1D9}" destId="{1419A44E-E348-41F1-85FA-19297FB68E5F}" srcOrd="0" destOrd="0" presId="urn:microsoft.com/office/officeart/2005/8/layout/list1"/>
    <dgm:cxn modelId="{71AC4A31-6519-4268-8E68-56384DF904EB}" type="presParOf" srcId="{E20F0B7F-2BD6-4B42-9D1D-AA371639E1D9}" destId="{ECE36E58-FAB9-4B1B-93D1-69295F760623}" srcOrd="1" destOrd="0" presId="urn:microsoft.com/office/officeart/2005/8/layout/list1"/>
    <dgm:cxn modelId="{280767F6-8DDA-4F40-97CB-B4C460AE5FAD}" type="presParOf" srcId="{6796BA2F-C34B-4751-BB7E-0D9CAE92547E}" destId="{D67534E1-475A-439C-BBAC-E5C6C0BB6720}" srcOrd="9" destOrd="0" presId="urn:microsoft.com/office/officeart/2005/8/layout/list1"/>
    <dgm:cxn modelId="{0D04015B-66C7-4477-952A-9C6DE1C6D509}" type="presParOf" srcId="{6796BA2F-C34B-4751-BB7E-0D9CAE92547E}" destId="{6B425D21-A929-4FF8-BBDC-40FFC495552F}" srcOrd="10" destOrd="0" presId="urn:microsoft.com/office/officeart/2005/8/layout/list1"/>
    <dgm:cxn modelId="{6B469E6D-1EA7-4199-9D48-9BF3400B366C}" type="presParOf" srcId="{6796BA2F-C34B-4751-BB7E-0D9CAE92547E}" destId="{A7CB4290-7B97-4A3C-842F-C549A36AF410}" srcOrd="11" destOrd="0" presId="urn:microsoft.com/office/officeart/2005/8/layout/list1"/>
    <dgm:cxn modelId="{BBA139B0-75B6-44E3-B6C8-58800929A43E}" type="presParOf" srcId="{6796BA2F-C34B-4751-BB7E-0D9CAE92547E}" destId="{AFFBDEDB-8FCD-4007-9F88-3D945C5FFF60}" srcOrd="12" destOrd="0" presId="urn:microsoft.com/office/officeart/2005/8/layout/list1"/>
    <dgm:cxn modelId="{CB192789-396C-4D8D-9D4C-870B3B88AEF3}" type="presParOf" srcId="{AFFBDEDB-8FCD-4007-9F88-3D945C5FFF60}" destId="{B222E596-F11B-4C8F-B8C1-EC6216BE3EDE}" srcOrd="0" destOrd="0" presId="urn:microsoft.com/office/officeart/2005/8/layout/list1"/>
    <dgm:cxn modelId="{17AB0CCC-5C48-40DC-9EED-339A3AED6338}" type="presParOf" srcId="{AFFBDEDB-8FCD-4007-9F88-3D945C5FFF60}" destId="{2B031316-AB76-4623-BD86-9C3529ED38E9}" srcOrd="1" destOrd="0" presId="urn:microsoft.com/office/officeart/2005/8/layout/list1"/>
    <dgm:cxn modelId="{BD91AD96-F5BD-4BF0-9C60-398C15462DCB}" type="presParOf" srcId="{6796BA2F-C34B-4751-BB7E-0D9CAE92547E}" destId="{E9665DAA-F443-4241-B309-221A2F597BFD}" srcOrd="13" destOrd="0" presId="urn:microsoft.com/office/officeart/2005/8/layout/list1"/>
    <dgm:cxn modelId="{5C25DF4F-199C-44F6-AE9A-F10E5DF53854}" type="presParOf" srcId="{6796BA2F-C34B-4751-BB7E-0D9CAE92547E}" destId="{563778CE-24BC-4BC1-8B36-F4F1C23EC20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E0DD8-2956-4543-AC00-534C36CFF935}">
      <dsp:nvSpPr>
        <dsp:cNvPr id="0" name=""/>
        <dsp:cNvSpPr/>
      </dsp:nvSpPr>
      <dsp:spPr>
        <a:xfrm>
          <a:off x="4189143" y="3144169"/>
          <a:ext cx="2284146" cy="147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重点文字加底色，用于突出</a:t>
          </a:r>
        </a:p>
      </dsp:txBody>
      <dsp:txXfrm>
        <a:off x="4906889" y="3546574"/>
        <a:ext cx="1533898" cy="1044702"/>
      </dsp:txXfrm>
    </dsp:sp>
    <dsp:sp modelId="{FBFB1920-17A3-48F3-9853-E36D5E0A0873}">
      <dsp:nvSpPr>
        <dsp:cNvPr id="0" name=""/>
        <dsp:cNvSpPr/>
      </dsp:nvSpPr>
      <dsp:spPr>
        <a:xfrm>
          <a:off x="462377" y="3144169"/>
          <a:ext cx="2284146" cy="147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15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重点文字加粗处理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不能太多</a:t>
          </a:r>
        </a:p>
      </dsp:txBody>
      <dsp:txXfrm>
        <a:off x="494879" y="3546574"/>
        <a:ext cx="1533898" cy="1044702"/>
      </dsp:txXfrm>
    </dsp:sp>
    <dsp:sp modelId="{C097EFBC-9811-4A57-9A18-8E005D52A0C8}">
      <dsp:nvSpPr>
        <dsp:cNvPr id="0" name=""/>
        <dsp:cNvSpPr/>
      </dsp:nvSpPr>
      <dsp:spPr>
        <a:xfrm>
          <a:off x="4189143" y="0"/>
          <a:ext cx="2284146" cy="147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重点内容颜色突出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不能太多</a:t>
          </a:r>
        </a:p>
      </dsp:txBody>
      <dsp:txXfrm>
        <a:off x="4906889" y="32502"/>
        <a:ext cx="1533898" cy="1044702"/>
      </dsp:txXfrm>
    </dsp:sp>
    <dsp:sp modelId="{72C391BB-275B-4280-8B25-7D68DBDD6697}">
      <dsp:nvSpPr>
        <dsp:cNvPr id="0" name=""/>
        <dsp:cNvSpPr/>
      </dsp:nvSpPr>
      <dsp:spPr>
        <a:xfrm>
          <a:off x="462377" y="0"/>
          <a:ext cx="2284146" cy="1479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684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标题是内容的提炼，字号大于正文</a:t>
          </a:r>
        </a:p>
      </dsp:txBody>
      <dsp:txXfrm>
        <a:off x="494879" y="32502"/>
        <a:ext cx="1533898" cy="1044702"/>
      </dsp:txXfrm>
    </dsp:sp>
    <dsp:sp modelId="{08CC3868-B075-4B96-A017-AC385B6539A0}">
      <dsp:nvSpPr>
        <dsp:cNvPr id="0" name=""/>
        <dsp:cNvSpPr/>
      </dsp:nvSpPr>
      <dsp:spPr>
        <a:xfrm>
          <a:off x="1419499" y="263555"/>
          <a:ext cx="2002096" cy="2002096"/>
        </a:xfrm>
        <a:prstGeom prst="pieWedge">
          <a:avLst/>
        </a:prstGeom>
        <a:solidFill>
          <a:srgbClr val="F68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大小对比</a:t>
          </a:r>
        </a:p>
      </dsp:txBody>
      <dsp:txXfrm>
        <a:off x="2005899" y="849955"/>
        <a:ext cx="1415696" cy="1415696"/>
      </dsp:txXfrm>
    </dsp:sp>
    <dsp:sp modelId="{846FBD71-05F5-401C-8189-32DDDF5D9358}">
      <dsp:nvSpPr>
        <dsp:cNvPr id="0" name=""/>
        <dsp:cNvSpPr/>
      </dsp:nvSpPr>
      <dsp:spPr>
        <a:xfrm rot="5400000">
          <a:off x="3514071" y="263555"/>
          <a:ext cx="2002096" cy="2002096"/>
        </a:xfrm>
        <a:prstGeom prst="pieWedg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颜色对比</a:t>
          </a:r>
        </a:p>
      </dsp:txBody>
      <dsp:txXfrm rot="-5400000">
        <a:off x="3514071" y="849955"/>
        <a:ext cx="1415696" cy="1415696"/>
      </dsp:txXfrm>
    </dsp:sp>
    <dsp:sp modelId="{82328AA5-3C25-4ED1-B111-AB357F9FB803}">
      <dsp:nvSpPr>
        <dsp:cNvPr id="0" name=""/>
        <dsp:cNvSpPr/>
      </dsp:nvSpPr>
      <dsp:spPr>
        <a:xfrm rot="10800000">
          <a:off x="3514071" y="2358127"/>
          <a:ext cx="2002096" cy="2002096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衬底对比</a:t>
          </a:r>
        </a:p>
      </dsp:txBody>
      <dsp:txXfrm rot="10800000">
        <a:off x="3514071" y="2358127"/>
        <a:ext cx="1415696" cy="1415696"/>
      </dsp:txXfrm>
    </dsp:sp>
    <dsp:sp modelId="{BC61AC31-CC0C-4D73-B637-701A719FEBDB}">
      <dsp:nvSpPr>
        <dsp:cNvPr id="0" name=""/>
        <dsp:cNvSpPr/>
      </dsp:nvSpPr>
      <dsp:spPr>
        <a:xfrm rot="16200000">
          <a:off x="1419499" y="2358127"/>
          <a:ext cx="2002096" cy="2002096"/>
        </a:xfrm>
        <a:prstGeom prst="pieWedge">
          <a:avLst/>
        </a:prstGeom>
        <a:solidFill>
          <a:srgbClr val="415F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粗细对比</a:t>
          </a:r>
        </a:p>
      </dsp:txBody>
      <dsp:txXfrm rot="5400000">
        <a:off x="2005899" y="2358127"/>
        <a:ext cx="1415696" cy="1415696"/>
      </dsp:txXfrm>
    </dsp:sp>
    <dsp:sp modelId="{6CE54293-CC62-44B6-99A7-DDC5FFE7669E}">
      <dsp:nvSpPr>
        <dsp:cNvPr id="0" name=""/>
        <dsp:cNvSpPr/>
      </dsp:nvSpPr>
      <dsp:spPr>
        <a:xfrm>
          <a:off x="3122206" y="1895749"/>
          <a:ext cx="691254" cy="60109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081D7-03D7-493E-BF10-249298121EFA}">
      <dsp:nvSpPr>
        <dsp:cNvPr id="0" name=""/>
        <dsp:cNvSpPr/>
      </dsp:nvSpPr>
      <dsp:spPr>
        <a:xfrm rot="10800000">
          <a:off x="3122206" y="2126938"/>
          <a:ext cx="691254" cy="60109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E5441-6B8F-4600-8173-04BC195A125F}">
      <dsp:nvSpPr>
        <dsp:cNvPr id="0" name=""/>
        <dsp:cNvSpPr/>
      </dsp:nvSpPr>
      <dsp:spPr>
        <a:xfrm>
          <a:off x="0" y="192773"/>
          <a:ext cx="4467048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684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693" tIns="270764" rIns="34669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检查页面中是否有无意义的元素。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92773"/>
        <a:ext cx="4467048" cy="644962"/>
      </dsp:txXfrm>
    </dsp:sp>
    <dsp:sp modelId="{26DCBB4B-7061-4FA9-98E6-E1A3B116AA5C}">
      <dsp:nvSpPr>
        <dsp:cNvPr id="0" name=""/>
        <dsp:cNvSpPr/>
      </dsp:nvSpPr>
      <dsp:spPr>
        <a:xfrm>
          <a:off x="223352" y="893"/>
          <a:ext cx="3126933" cy="383760"/>
        </a:xfrm>
        <a:prstGeom prst="roundRect">
          <a:avLst/>
        </a:prstGeom>
        <a:solidFill>
          <a:srgbClr val="F68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91" tIns="0" rIns="11819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有效性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86" y="19627"/>
        <a:ext cx="3089465" cy="346292"/>
      </dsp:txXfrm>
    </dsp:sp>
    <dsp:sp modelId="{9DE0EFDE-E879-4D32-BCBC-A910D19A9A7B}">
      <dsp:nvSpPr>
        <dsp:cNvPr id="0" name=""/>
        <dsp:cNvSpPr/>
      </dsp:nvSpPr>
      <dsp:spPr>
        <a:xfrm>
          <a:off x="0" y="1099816"/>
          <a:ext cx="4467048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693" tIns="270764" rIns="34669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减少大段文字，</a:t>
          </a: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可视化表达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099816"/>
        <a:ext cx="4467048" cy="644962"/>
      </dsp:txXfrm>
    </dsp:sp>
    <dsp:sp modelId="{1AAE7A47-7A49-4A48-96F4-1C6E6F9BDC9D}">
      <dsp:nvSpPr>
        <dsp:cNvPr id="0" name=""/>
        <dsp:cNvSpPr/>
      </dsp:nvSpPr>
      <dsp:spPr>
        <a:xfrm>
          <a:off x="223352" y="907936"/>
          <a:ext cx="3126933" cy="38376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91" tIns="0" rIns="11819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可视化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86" y="926670"/>
        <a:ext cx="3089465" cy="346292"/>
      </dsp:txXfrm>
    </dsp:sp>
    <dsp:sp modelId="{6B425D21-A929-4FF8-BBDC-40FFC495552F}">
      <dsp:nvSpPr>
        <dsp:cNvPr id="0" name=""/>
        <dsp:cNvSpPr/>
      </dsp:nvSpPr>
      <dsp:spPr>
        <a:xfrm>
          <a:off x="0" y="2006858"/>
          <a:ext cx="4467048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693" tIns="270764" rIns="34669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页面不要太空，也不要太满。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06858"/>
        <a:ext cx="4467048" cy="644962"/>
      </dsp:txXfrm>
    </dsp:sp>
    <dsp:sp modelId="{ECE36E58-FAB9-4B1B-93D1-69295F760623}">
      <dsp:nvSpPr>
        <dsp:cNvPr id="0" name=""/>
        <dsp:cNvSpPr/>
      </dsp:nvSpPr>
      <dsp:spPr>
        <a:xfrm>
          <a:off x="223352" y="1814978"/>
          <a:ext cx="3126933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91" tIns="0" rIns="11819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填充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86" y="1833712"/>
        <a:ext cx="3089465" cy="346292"/>
      </dsp:txXfrm>
    </dsp:sp>
    <dsp:sp modelId="{563778CE-24BC-4BC1-8B36-F4F1C23EC20B}">
      <dsp:nvSpPr>
        <dsp:cNvPr id="0" name=""/>
        <dsp:cNvSpPr/>
      </dsp:nvSpPr>
      <dsp:spPr>
        <a:xfrm>
          <a:off x="0" y="2913901"/>
          <a:ext cx="4467048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15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693" tIns="270764" rIns="34669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横向、纵向、中心布局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，不要出现</a:t>
          </a:r>
          <a:r>
            <a:rPr lang="en-US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</a:t>
          </a: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型布局，更不要出现不规则布局。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913901"/>
        <a:ext cx="4467048" cy="921375"/>
      </dsp:txXfrm>
    </dsp:sp>
    <dsp:sp modelId="{2B031316-AB76-4623-BD86-9C3529ED38E9}">
      <dsp:nvSpPr>
        <dsp:cNvPr id="0" name=""/>
        <dsp:cNvSpPr/>
      </dsp:nvSpPr>
      <dsp:spPr>
        <a:xfrm>
          <a:off x="223352" y="2722021"/>
          <a:ext cx="3126933" cy="383760"/>
        </a:xfrm>
        <a:prstGeom prst="roundRect">
          <a:avLst/>
        </a:prstGeom>
        <a:solidFill>
          <a:srgbClr val="415F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91" tIns="0" rIns="11819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布局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86" y="2740755"/>
        <a:ext cx="308946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49F60-AEDE-430B-80EA-AAAED27CF483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2FC1-E7E8-47FC-B804-1FA276EE6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6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82FC1-E7E8-47FC-B804-1FA276EE6B1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6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fficeplus.cn/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www.51pptmoban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confont.cn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980"/>
          <p:cNvSpPr/>
          <p:nvPr/>
        </p:nvSpPr>
        <p:spPr>
          <a:xfrm>
            <a:off x="4941455" y="0"/>
            <a:ext cx="7250545" cy="6858000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 flip="none" rotWithShape="1">
            <a:gsLst>
              <a:gs pos="0">
                <a:srgbClr val="1F2DFC"/>
              </a:gs>
              <a:gs pos="50000">
                <a:srgbClr val="2D42FF"/>
              </a:gs>
              <a:gs pos="100000">
                <a:srgbClr val="95A4FF"/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5" t="50000" r="15313"/>
          <a:stretch>
            <a:fillRect/>
          </a:stretch>
        </p:blipFill>
        <p:spPr>
          <a:xfrm>
            <a:off x="5671127" y="2325681"/>
            <a:ext cx="6077961" cy="4164013"/>
          </a:xfrm>
          <a:prstGeom prst="rect">
            <a:avLst/>
          </a:prstGeom>
        </p:spPr>
      </p:pic>
      <p:sp>
        <p:nvSpPr>
          <p:cNvPr id="17" name="文本占位符 17"/>
          <p:cNvSpPr txBox="1">
            <a:spLocks/>
          </p:cNvSpPr>
          <p:nvPr/>
        </p:nvSpPr>
        <p:spPr>
          <a:xfrm>
            <a:off x="879642" y="2691180"/>
            <a:ext cx="4082223" cy="763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8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聊聊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19" name="文本占位符 18"/>
          <p:cNvSpPr txBox="1">
            <a:spLocks/>
          </p:cNvSpPr>
          <p:nvPr/>
        </p:nvSpPr>
        <p:spPr>
          <a:xfrm>
            <a:off x="879642" y="3908347"/>
            <a:ext cx="2884643" cy="1134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互联网产品平台部</a:t>
            </a:r>
            <a:endParaRPr kumimoji="1"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产品平台服务器中心</a:t>
            </a:r>
            <a:endParaRPr kumimoji="1"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平台产品开发组</a:t>
            </a:r>
            <a:endParaRPr kumimoji="1"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2" y="366142"/>
            <a:ext cx="2835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梳理内容 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明确逻辑关系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16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内容的逻辑关系，通常有两类。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668280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、先后顺序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41502" y="2221884"/>
            <a:ext cx="5073473" cy="4071452"/>
            <a:chOff x="441502" y="2221884"/>
            <a:chExt cx="5073473" cy="407145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52758" y="2221884"/>
              <a:ext cx="416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如：是什么，为什么，怎么做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8143" y="2718872"/>
              <a:ext cx="416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例子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小组去年的年终总结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134" y="3296599"/>
              <a:ext cx="4082981" cy="22955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1502" y="5924004"/>
              <a:ext cx="5073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工作总结常见结构：总结、问题、改进、计划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104348" y="1668280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、总分结构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093092" y="2221884"/>
            <a:ext cx="5555983" cy="4071452"/>
            <a:chOff x="6093092" y="2221884"/>
            <a:chExt cx="5555983" cy="40714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4348" y="2221884"/>
              <a:ext cx="5182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如：东西由哪几部分构成，事情由哪些原因导致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099733" y="2718872"/>
              <a:ext cx="416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例子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公司某培训专项项目介绍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093092" y="5924004"/>
              <a:ext cx="5555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项目介绍举例结构：背景、课程、排期、相关安排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617" y="3296599"/>
              <a:ext cx="4316905" cy="240755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2047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2" y="366142"/>
            <a:ext cx="27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梳理内容 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建立内容框架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建立内容框架的常用方法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21" y="2037135"/>
            <a:ext cx="4851116" cy="40542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1502" y="2012047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举例：现在正在用的分享课件。</a:t>
            </a:r>
          </a:p>
        </p:txBody>
      </p:sp>
    </p:spTree>
    <p:extLst>
      <p:ext uri="{BB962C8B-B14F-4D97-AF65-F5344CB8AC3E}">
        <p14:creationId xmlns:p14="http://schemas.microsoft.com/office/powerpoint/2010/main" val="34721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2" y="366142"/>
            <a:ext cx="3330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梳理内容 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寻找论据填充内容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521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填充内容的思路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寻找论据，支撑论点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8136" y="2307610"/>
            <a:ext cx="521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常用论据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数据、图表、图片。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2" y="3608388"/>
            <a:ext cx="5588178" cy="1988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673" y="3608389"/>
            <a:ext cx="2239986" cy="1988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91" y="3608389"/>
            <a:ext cx="2137772" cy="19888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75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3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的前期准备步骤：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568707"/>
            <a:ext cx="44609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、明确场景：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配合演讲使用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满足阅读需要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0738" y="3171219"/>
            <a:ext cx="44609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、梳理内容：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明确逻辑关系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建立内容框架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寻找论据，填充内容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100797" y="1568707"/>
            <a:ext cx="4460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补充说明：一份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的完整结构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1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字体和配色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选择的考虑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字体介绍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配色的重要性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摆脱脏乱差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选择配色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取色器</a:t>
            </a:r>
          </a:p>
        </p:txBody>
      </p:sp>
    </p:spTree>
    <p:extLst>
      <p:ext uri="{BB962C8B-B14F-4D97-AF65-F5344CB8AC3E}">
        <p14:creationId xmlns:p14="http://schemas.microsoft.com/office/powerpoint/2010/main" val="16986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选择的考虑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1502" y="1065319"/>
            <a:ext cx="4472243" cy="854241"/>
            <a:chOff x="441502" y="1065319"/>
            <a:chExt cx="4472243" cy="85424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52758" y="1065319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、考虑阅读的需要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1502" y="1550228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考虑阅读的需要尽可能降低阅读成本。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2164448"/>
            <a:ext cx="4460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反例：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艺术字、草书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多种字体共存（黑体、宋体、楷体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4053284"/>
            <a:ext cx="5643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建议：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中字体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不要超过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。比如，标题和正文各一种。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辨识成本低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的字体。比如，微软雅黑。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100798" y="1060828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、考虑排版的需要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96000" y="2164448"/>
            <a:ext cx="4470222" cy="1129699"/>
            <a:chOff x="6096000" y="2164448"/>
            <a:chExt cx="4470222" cy="112969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096000" y="2164448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标题要醒目，与正文有对比。</a:t>
              </a:r>
              <a:endPara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5235" y="2924815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标题粗字体，正文细字体。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00621" y="3685182"/>
            <a:ext cx="4461664" cy="1129700"/>
            <a:chOff x="6100621" y="3685182"/>
            <a:chExt cx="4461664" cy="112970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0621" y="3685182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中英文内容混排时，体现专业性。</a:t>
              </a:r>
              <a:endPara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1298" y="4445550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中文用雅黑，英文用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Arial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5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字体介绍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2585" y="1052513"/>
            <a:ext cx="1717964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宋体" panose="02010600030101010101" pitchFamily="2" charset="-122"/>
                <a:ea typeface="宋体" panose="02010600030101010101" pitchFamily="2" charset="-122"/>
              </a:rPr>
              <a:t>宋体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83530" y="1058627"/>
            <a:ext cx="1717964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仿宋" panose="02010609060101010101" pitchFamily="49" charset="-122"/>
                <a:ea typeface="仿宋" panose="02010609060101010101" pitchFamily="49" charset="-122"/>
              </a:rPr>
              <a:t>仿宋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14475" y="1058627"/>
            <a:ext cx="1717964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雅黑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45421" y="1058627"/>
            <a:ext cx="1717964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黑体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615269"/>
              </p:ext>
            </p:extLst>
          </p:nvPr>
        </p:nvGraphicFramePr>
        <p:xfrm>
          <a:off x="452585" y="3644900"/>
          <a:ext cx="1128683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18180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5498456"/>
                    </a:ext>
                  </a:extLst>
                </a:gridCol>
                <a:gridCol w="3362033">
                  <a:extLst>
                    <a:ext uri="{9D8B030D-6E8A-4147-A177-3AD203B41FA5}">
                      <a16:colId xmlns:a16="http://schemas.microsoft.com/office/drawing/2014/main" val="1965777306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99008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60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衬线字体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宋体、仿宋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笔画粗细有别、有装饰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传统印刷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大段阅读正文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2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非衬线字体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微软雅黑、黑体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笔画粗细均匀、无装饰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屏幕显示</a:t>
                      </a:r>
                      <a:endParaRPr lang="en-US" altLang="zh-C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/>
                        <a:t>标题和短篇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4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43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配色的重要性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52149" y="2141644"/>
            <a:ext cx="2597727" cy="3010229"/>
            <a:chOff x="452149" y="1065319"/>
            <a:chExt cx="2597727" cy="30102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49" y="1477821"/>
              <a:ext cx="2597727" cy="259772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52758" y="1065319"/>
              <a:ext cx="2465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不会配色，会怎么样</a:t>
              </a:r>
            </a:p>
          </p:txBody>
        </p:sp>
      </p:grpSp>
      <p:sp>
        <p:nvSpPr>
          <p:cNvPr id="8" name="箭头: 右 10">
            <a:extLst>
              <a:ext uri="{FF2B5EF4-FFF2-40B4-BE49-F238E27FC236}">
                <a16:creationId xmlns:a16="http://schemas.microsoft.com/office/drawing/2014/main" id="{EBEE6D0F-B4BB-4130-8631-6EACE40A97C5}"/>
              </a:ext>
            </a:extLst>
          </p:cNvPr>
          <p:cNvSpPr/>
          <p:nvPr/>
        </p:nvSpPr>
        <p:spPr>
          <a:xfrm>
            <a:off x="3677352" y="3111028"/>
            <a:ext cx="1908699" cy="741981"/>
          </a:xfrm>
          <a:prstGeom prst="rightArrow">
            <a:avLst/>
          </a:prstGeom>
          <a:solidFill>
            <a:schemeClr val="accent2"/>
          </a:solidFill>
          <a:ln>
            <a:solidFill>
              <a:srgbClr val="F6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6310"/>
            <a:ext cx="5043479" cy="25785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7705725" y="5151873"/>
            <a:ext cx="246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小广告既视感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5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摆脱脏乱差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选择配色的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点考虑：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605648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、主题契合度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0738" y="2061431"/>
            <a:ext cx="4460987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深蓝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8143" y="3697683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、易识别度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0744" y="4356607"/>
            <a:ext cx="538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内容易于被看清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背景色与内容一定要有反差。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48143" y="4902498"/>
            <a:ext cx="5405985" cy="369332"/>
            <a:chOff x="448143" y="4902498"/>
            <a:chExt cx="5405985" cy="36933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8143" y="4902498"/>
              <a:ext cx="538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反例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浅色配浅色、深色配深色。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34698" y="4902498"/>
              <a:ext cx="88669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浅配浅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976965" y="4902498"/>
              <a:ext cx="877163" cy="3693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深配深</a:t>
              </a:r>
              <a:endPara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9351" y="5619054"/>
            <a:ext cx="5382021" cy="369332"/>
            <a:chOff x="449351" y="5619054"/>
            <a:chExt cx="5382021" cy="3693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9351" y="5619054"/>
              <a:ext cx="5382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正例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白底黑字、蓝底白字。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96116" y="5619054"/>
              <a:ext cx="8866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白黑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538383" y="5619054"/>
              <a:ext cx="646331" cy="369332"/>
            </a:xfrm>
            <a:prstGeom prst="rect">
              <a:avLst/>
            </a:prstGeom>
            <a:solidFill>
              <a:srgbClr val="415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蓝白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00797" y="1605648"/>
            <a:ext cx="4908948" cy="825115"/>
            <a:chOff x="6100797" y="1605648"/>
            <a:chExt cx="4908948" cy="82511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0797" y="1605648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、色调一致性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105236" y="2061431"/>
              <a:ext cx="49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选择几种固定的颜色后，通篇只用这几种颜色。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05236" y="3690172"/>
            <a:ext cx="4460987" cy="1619181"/>
            <a:chOff x="6105236" y="3690172"/>
            <a:chExt cx="4460987" cy="161918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05236" y="3690172"/>
              <a:ext cx="446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、可拍摄性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05236" y="4109024"/>
              <a:ext cx="44565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屏幕太亮，拍照看不清演讲者。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：演讲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，背景一般用深色。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9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选择配色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3510"/>
            <a:ext cx="11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主题色</a:t>
            </a:r>
          </a:p>
        </p:txBody>
      </p:sp>
      <p:sp>
        <p:nvSpPr>
          <p:cNvPr id="35" name="箭头: 右 10">
            <a:extLst>
              <a:ext uri="{FF2B5EF4-FFF2-40B4-BE49-F238E27FC236}">
                <a16:creationId xmlns:a16="http://schemas.microsoft.com/office/drawing/2014/main" id="{EBEE6D0F-B4BB-4130-8631-6EACE40A97C5}"/>
              </a:ext>
            </a:extLst>
          </p:cNvPr>
          <p:cNvSpPr/>
          <p:nvPr/>
        </p:nvSpPr>
        <p:spPr>
          <a:xfrm>
            <a:off x="1824809" y="877186"/>
            <a:ext cx="1908699" cy="741981"/>
          </a:xfrm>
          <a:prstGeom prst="rightArrow">
            <a:avLst/>
          </a:prstGeom>
          <a:solidFill>
            <a:schemeClr val="accent2"/>
          </a:solidFill>
          <a:ln>
            <a:solidFill>
              <a:srgbClr val="F6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3938772" y="1063510"/>
            <a:ext cx="121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</a:p>
        </p:txBody>
      </p:sp>
      <p:sp>
        <p:nvSpPr>
          <p:cNvPr id="37" name="箭头: 右 10">
            <a:extLst>
              <a:ext uri="{FF2B5EF4-FFF2-40B4-BE49-F238E27FC236}">
                <a16:creationId xmlns:a16="http://schemas.microsoft.com/office/drawing/2014/main" id="{EBEE6D0F-B4BB-4130-8631-6EACE40A97C5}"/>
              </a:ext>
            </a:extLst>
          </p:cNvPr>
          <p:cNvSpPr/>
          <p:nvPr/>
        </p:nvSpPr>
        <p:spPr>
          <a:xfrm>
            <a:off x="5358439" y="877186"/>
            <a:ext cx="1908699" cy="741981"/>
          </a:xfrm>
          <a:prstGeom prst="rightArrow">
            <a:avLst/>
          </a:prstGeom>
          <a:solidFill>
            <a:schemeClr val="accent2"/>
          </a:solidFill>
          <a:ln>
            <a:solidFill>
              <a:srgbClr val="F6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7472399" y="1063510"/>
            <a:ext cx="214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sz="2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998196"/>
            <a:ext cx="44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常见的配色方案：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26648" y="2446223"/>
            <a:ext cx="7621173" cy="738664"/>
            <a:chOff x="452758" y="2446223"/>
            <a:chExt cx="7621173" cy="73866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52758" y="2630889"/>
              <a:ext cx="5467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单色系色调一致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都用蓝色，深浅有区别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358439" y="2446223"/>
              <a:ext cx="2715492" cy="738664"/>
              <a:chOff x="5358439" y="2446223"/>
              <a:chExt cx="2715492" cy="73866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358439" y="2446223"/>
                <a:ext cx="905164" cy="7386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263603" y="2446223"/>
                <a:ext cx="905164" cy="73866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168767" y="2446223"/>
                <a:ext cx="905164" cy="73866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22033" y="3584263"/>
            <a:ext cx="7621173" cy="738664"/>
            <a:chOff x="452758" y="2446223"/>
            <a:chExt cx="7621173" cy="7386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52758" y="2630889"/>
              <a:ext cx="5467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多色系色调一致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多种色彩，明度一致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358439" y="2446223"/>
              <a:ext cx="2715492" cy="738664"/>
              <a:chOff x="5358439" y="2446223"/>
              <a:chExt cx="2715492" cy="73866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5358439" y="2446223"/>
                <a:ext cx="905164" cy="73866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263603" y="2446223"/>
                <a:ext cx="905164" cy="73866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168767" y="2446223"/>
                <a:ext cx="905164" cy="73866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358439" y="4322927"/>
            <a:ext cx="6393291" cy="2172540"/>
            <a:chOff x="5358439" y="4322927"/>
            <a:chExt cx="6393291" cy="217254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010" y="4322927"/>
              <a:ext cx="2896720" cy="217254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358439" y="4906969"/>
              <a:ext cx="37222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深色浅色关系是啥？间隔多少？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明度是个啥？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0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26039" y="1135937"/>
            <a:ext cx="3279341" cy="833808"/>
            <a:chOff x="502696" y="389974"/>
            <a:chExt cx="5229720" cy="1329713"/>
          </a:xfrm>
        </p:grpSpPr>
        <p:sp>
          <p:nvSpPr>
            <p:cNvPr id="16" name="矩形: 圆角 6"/>
            <p:cNvSpPr/>
            <p:nvPr/>
          </p:nvSpPr>
          <p:spPr>
            <a:xfrm>
              <a:off x="502696" y="389974"/>
              <a:ext cx="1173704" cy="1173704"/>
            </a:xfrm>
            <a:prstGeom prst="roundRect">
              <a:avLst>
                <a:gd name="adj" fmla="val 0"/>
              </a:avLst>
            </a:prstGeom>
            <a:solidFill>
              <a:srgbClr val="415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 Light"/>
                <a:cs typeface="+mn-cs"/>
                <a:sym typeface="Century Gothic" panose="020B0502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43761" y="394457"/>
              <a:ext cx="4888655" cy="132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0" cap="none" spc="6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C</a:t>
              </a:r>
              <a:r>
                <a:rPr kumimoji="0" lang="en-US" altLang="zh-CN" sz="2800" b="1" i="0" u="none" strike="noStrike" kern="0" cap="none" spc="600" normalizeH="0" baseline="0" noProof="0" dirty="0">
                  <a:ln>
                    <a:noFill/>
                  </a:ln>
                  <a:solidFill>
                    <a:srgbClr val="415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ONTENTS</a:t>
              </a:r>
              <a:endParaRPr kumimoji="0" lang="zh-CN" altLang="en-US" sz="2800" b="1" i="0" u="none" strike="noStrike" kern="0" cap="none" spc="600" normalizeH="0" baseline="0" noProof="0" dirty="0">
                <a:ln>
                  <a:noFill/>
                </a:ln>
                <a:solidFill>
                  <a:srgbClr val="415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50000" r="56467"/>
          <a:stretch>
            <a:fillRect/>
          </a:stretch>
        </p:blipFill>
        <p:spPr>
          <a:xfrm>
            <a:off x="452588" y="3317971"/>
            <a:ext cx="3463630" cy="317113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38D0BEA-E7C5-45BB-9F16-FD0A6B7E2588}"/>
              </a:ext>
            </a:extLst>
          </p:cNvPr>
          <p:cNvGrpSpPr/>
          <p:nvPr/>
        </p:nvGrpSpPr>
        <p:grpSpPr>
          <a:xfrm>
            <a:off x="6143615" y="2004555"/>
            <a:ext cx="3766655" cy="3343059"/>
            <a:chOff x="6179127" y="1658323"/>
            <a:chExt cx="3766655" cy="33430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2C1A15E-A551-4452-8006-2B673B9591A8}"/>
                </a:ext>
              </a:extLst>
            </p:cNvPr>
            <p:cNvGrpSpPr/>
            <p:nvPr/>
          </p:nvGrpSpPr>
          <p:grpSpPr>
            <a:xfrm>
              <a:off x="6179127" y="4426792"/>
              <a:ext cx="3766655" cy="574590"/>
              <a:chOff x="6179127" y="1503927"/>
              <a:chExt cx="3766655" cy="57459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6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27" name="直接连接符 26"/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哪里找资源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2D758B8-4E02-4BA6-BF9B-2961C5057CE7}"/>
                </a:ext>
              </a:extLst>
            </p:cNvPr>
            <p:cNvGrpSpPr/>
            <p:nvPr/>
          </p:nvGrpSpPr>
          <p:grpSpPr>
            <a:xfrm>
              <a:off x="6179127" y="2212017"/>
              <a:ext cx="3766655" cy="574590"/>
              <a:chOff x="6179127" y="1503927"/>
              <a:chExt cx="3766655" cy="574590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D8C252E-F004-43FC-90E5-4ED8E7B0AB64}"/>
                  </a:ext>
                </a:extLst>
              </p:cNvPr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6649F72-A72C-4CC9-B2F5-5320871E14E3}"/>
                    </a:ext>
                  </a:extLst>
                </p:cNvPr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2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B92E5395-BE54-4E83-AC98-8F0677560DC1}"/>
                    </a:ext>
                  </a:extLst>
                </p:cNvPr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D4DAEA5-77DC-472A-9E86-31AB2B66161C}"/>
                  </a:ext>
                </a:extLst>
              </p:cNvPr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做</a:t>
                </a:r>
                <a:r>
                  <a:rPr lang="en-US" altLang="zh-CN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PPT</a:t>
                </a:r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的前期准备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467FF8C-634E-43B3-B44B-3D5F8F7EA1AD}"/>
                </a:ext>
              </a:extLst>
            </p:cNvPr>
            <p:cNvGrpSpPr/>
            <p:nvPr/>
          </p:nvGrpSpPr>
          <p:grpSpPr>
            <a:xfrm>
              <a:off x="6179127" y="2765711"/>
              <a:ext cx="3766655" cy="574590"/>
              <a:chOff x="6179127" y="1503927"/>
              <a:chExt cx="3766655" cy="574590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BCAA3A6-E0B2-433B-BB21-96624D66E66C}"/>
                  </a:ext>
                </a:extLst>
              </p:cNvPr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EE1C4E1-C286-4BB1-B527-752604416509}"/>
                    </a:ext>
                  </a:extLst>
                </p:cNvPr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3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07D6B485-FA87-4CB1-B208-C4EA663609CE}"/>
                    </a:ext>
                  </a:extLst>
                </p:cNvPr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BFDBB07-827A-489C-899A-E869E0E023F7}"/>
                  </a:ext>
                </a:extLst>
              </p:cNvPr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字体和配色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254580D-0937-474D-8AD2-CA529AA53B5D}"/>
                </a:ext>
              </a:extLst>
            </p:cNvPr>
            <p:cNvGrpSpPr/>
            <p:nvPr/>
          </p:nvGrpSpPr>
          <p:grpSpPr>
            <a:xfrm>
              <a:off x="6179127" y="3319405"/>
              <a:ext cx="3766655" cy="574590"/>
              <a:chOff x="6179127" y="1503927"/>
              <a:chExt cx="3766655" cy="574590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A5A9093A-1DA5-438D-8E16-0CF2F23317BF}"/>
                  </a:ext>
                </a:extLst>
              </p:cNvPr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FB022A8-6346-4303-91F4-ECD969D3484E}"/>
                    </a:ext>
                  </a:extLst>
                </p:cNvPr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4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C0178300-5254-4382-AFB3-A6DC09943892}"/>
                    </a:ext>
                  </a:extLst>
                </p:cNvPr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36F7D95-ED92-4AA2-B8D0-21EA8BDD288D}"/>
                  </a:ext>
                </a:extLst>
              </p:cNvPr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排版的设计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65CE351-BD34-458B-A3F5-4AD0AD4566A0}"/>
                </a:ext>
              </a:extLst>
            </p:cNvPr>
            <p:cNvGrpSpPr/>
            <p:nvPr/>
          </p:nvGrpSpPr>
          <p:grpSpPr>
            <a:xfrm>
              <a:off x="6179127" y="3873099"/>
              <a:ext cx="3766655" cy="574590"/>
              <a:chOff x="6179127" y="1503927"/>
              <a:chExt cx="3766655" cy="57459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777D8A3-637C-449A-B40F-7EE08A8F6C1D}"/>
                  </a:ext>
                </a:extLst>
              </p:cNvPr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BED9E505-43A0-48B6-B9E3-57A177E25937}"/>
                    </a:ext>
                  </a:extLst>
                </p:cNvPr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5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92DCEE9-82B0-4599-BB85-1330C052DA15}"/>
                    </a:ext>
                  </a:extLst>
                </p:cNvPr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3B60E4E-75FA-4306-95CF-7206F5C9AAA9}"/>
                  </a:ext>
                </a:extLst>
              </p:cNvPr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可视化表达</a:t>
                </a: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606B89F-354F-49E6-9DB8-3D18008FAB63}"/>
                </a:ext>
              </a:extLst>
            </p:cNvPr>
            <p:cNvGrpSpPr/>
            <p:nvPr/>
          </p:nvGrpSpPr>
          <p:grpSpPr>
            <a:xfrm>
              <a:off x="6179127" y="1658323"/>
              <a:ext cx="3766655" cy="574590"/>
              <a:chOff x="6179127" y="1503927"/>
              <a:chExt cx="3766655" cy="574590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79142AF8-1E39-4AE5-BAF2-1F548CCC428A}"/>
                  </a:ext>
                </a:extLst>
              </p:cNvPr>
              <p:cNvGrpSpPr/>
              <p:nvPr/>
            </p:nvGrpSpPr>
            <p:grpSpPr>
              <a:xfrm>
                <a:off x="6179127" y="1503927"/>
                <a:ext cx="517723" cy="524268"/>
                <a:chOff x="6997071" y="1404892"/>
                <a:chExt cx="458806" cy="329106"/>
              </a:xfrm>
            </p:grpSpPr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58CEFC9-A8D4-4487-B9CA-115CA6E372B6}"/>
                    </a:ext>
                  </a:extLst>
                </p:cNvPr>
                <p:cNvSpPr txBox="1"/>
                <p:nvPr/>
              </p:nvSpPr>
              <p:spPr>
                <a:xfrm>
                  <a:off x="6997071" y="1485777"/>
                  <a:ext cx="346044" cy="248221"/>
                </a:xfrm>
                <a:prstGeom prst="rect">
                  <a:avLst/>
                </a:prstGeom>
                <a:solidFill>
                  <a:srgbClr val="F684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2400" b="1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1</a:t>
                  </a:r>
                  <a:endPara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050F1268-5B41-4784-89E1-1EA74792671E}"/>
                    </a:ext>
                  </a:extLst>
                </p:cNvPr>
                <p:cNvCxnSpPr/>
                <p:nvPr/>
              </p:nvCxnSpPr>
              <p:spPr>
                <a:xfrm>
                  <a:off x="7455877" y="1404892"/>
                  <a:ext cx="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65C4C3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A60B7AD-AFF4-484C-81FF-5DBB5BD65954}"/>
                  </a:ext>
                </a:extLst>
              </p:cNvPr>
              <p:cNvSpPr txBox="1"/>
              <p:nvPr/>
            </p:nvSpPr>
            <p:spPr>
              <a:xfrm>
                <a:off x="6696850" y="1616852"/>
                <a:ext cx="3248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415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为什么分享这个？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3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67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选择配色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3510"/>
            <a:ext cx="294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简单点的常用方式：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1502" y="1297445"/>
            <a:ext cx="8719542" cy="1743075"/>
            <a:chOff x="441502" y="1399045"/>
            <a:chExt cx="8719542" cy="174307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1502" y="1585370"/>
              <a:ext cx="21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、找模板，抠颜色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351" y="1399045"/>
              <a:ext cx="3058693" cy="174307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2" name="箭头: 右 10">
              <a:extLst>
                <a:ext uri="{FF2B5EF4-FFF2-40B4-BE49-F238E27FC236}">
                  <a16:creationId xmlns:a16="http://schemas.microsoft.com/office/drawing/2014/main" id="{EBEE6D0F-B4BB-4130-8631-6EACE40A97C5}"/>
                </a:ext>
              </a:extLst>
            </p:cNvPr>
            <p:cNvSpPr/>
            <p:nvPr/>
          </p:nvSpPr>
          <p:spPr>
            <a:xfrm>
              <a:off x="3284155" y="1399045"/>
              <a:ext cx="1908699" cy="741981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F68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502" y="3095327"/>
            <a:ext cx="9551811" cy="1632742"/>
            <a:chOff x="441502" y="3594084"/>
            <a:chExt cx="9551811" cy="163274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1502" y="3780409"/>
              <a:ext cx="407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vivo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常用颜色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351" y="3594084"/>
              <a:ext cx="3890962" cy="163274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3" name="箭头: 右 10">
              <a:extLst>
                <a:ext uri="{FF2B5EF4-FFF2-40B4-BE49-F238E27FC236}">
                  <a16:creationId xmlns:a16="http://schemas.microsoft.com/office/drawing/2014/main" id="{EBEE6D0F-B4BB-4130-8631-6EACE40A97C5}"/>
                </a:ext>
              </a:extLst>
            </p:cNvPr>
            <p:cNvSpPr/>
            <p:nvPr/>
          </p:nvSpPr>
          <p:spPr>
            <a:xfrm>
              <a:off x="3284154" y="3594084"/>
              <a:ext cx="1908699" cy="741981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F68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02794" y="5061508"/>
            <a:ext cx="5566727" cy="1435092"/>
            <a:chOff x="6102794" y="5061508"/>
            <a:chExt cx="5566727" cy="14350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794" y="5061508"/>
              <a:ext cx="2743776" cy="143509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999778" y="5640554"/>
              <a:ext cx="2669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示例：帐号项目满意度调研报告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20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字体和配色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操作演示 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取色器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2" y="1483501"/>
            <a:ext cx="3890962" cy="16327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105236" y="1058627"/>
            <a:ext cx="11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备用颜色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9581" y="1058753"/>
            <a:ext cx="18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取色器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的演示：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0738" y="1442062"/>
            <a:ext cx="1850274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文字颜色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填充颜色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边框颜色</a:t>
            </a:r>
          </a:p>
        </p:txBody>
      </p:sp>
    </p:spTree>
    <p:extLst>
      <p:ext uri="{BB962C8B-B14F-4D97-AF65-F5344CB8AC3E}">
        <p14:creationId xmlns:p14="http://schemas.microsoft.com/office/powerpoint/2010/main" val="41032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排版的设计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排版的重要性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排版原则</a:t>
            </a:r>
            <a:r>
              <a:rPr lang="en-US" altLang="zh-CN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1 —— </a:t>
            </a: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对齐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排版原则</a:t>
            </a:r>
            <a:r>
              <a:rPr lang="en-US" altLang="zh-CN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2 —— </a:t>
            </a: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对比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排版原则</a:t>
            </a:r>
            <a:r>
              <a:rPr lang="en-US" altLang="zh-CN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3 —— </a:t>
            </a: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平衡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关于母版</a:t>
            </a:r>
            <a:endParaRPr lang="en-US" altLang="zh-CN" sz="1400" b="1" spc="10" dirty="0" smtClean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其他</a:t>
            </a: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一些建议</a:t>
            </a:r>
          </a:p>
        </p:txBody>
      </p:sp>
    </p:spTree>
    <p:extLst>
      <p:ext uri="{BB962C8B-B14F-4D97-AF65-F5344CB8AC3E}">
        <p14:creationId xmlns:p14="http://schemas.microsoft.com/office/powerpoint/2010/main" val="27613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排版的重要性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43" y="2524125"/>
            <a:ext cx="4019550" cy="2314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27" y="2560121"/>
            <a:ext cx="3903230" cy="2242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左右箭头 6"/>
          <p:cNvSpPr/>
          <p:nvPr/>
        </p:nvSpPr>
        <p:spPr>
          <a:xfrm>
            <a:off x="5632306" y="3510540"/>
            <a:ext cx="942109" cy="341745"/>
          </a:xfrm>
          <a:prstGeom prst="leftRightArrow">
            <a:avLst/>
          </a:prstGeom>
          <a:solidFill>
            <a:schemeClr val="accent2"/>
          </a:solidFill>
          <a:ln>
            <a:solidFill>
              <a:srgbClr val="F6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8140" y="1058893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让版面更清爽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48141" y="1943325"/>
            <a:ext cx="6428588" cy="1918694"/>
            <a:chOff x="448141" y="1943325"/>
            <a:chExt cx="6428588" cy="191869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48141" y="2726056"/>
              <a:ext cx="271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对齐排版的几个常用操作</a:t>
              </a: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6AB9B4D4-ED99-48BE-A31F-EF6C6D22C9D5}"/>
                </a:ext>
              </a:extLst>
            </p:cNvPr>
            <p:cNvSpPr/>
            <p:nvPr/>
          </p:nvSpPr>
          <p:spPr>
            <a:xfrm>
              <a:off x="3158837" y="2126842"/>
              <a:ext cx="1007196" cy="1567760"/>
            </a:xfrm>
            <a:prstGeom prst="leftBrace">
              <a:avLst/>
            </a:prstGeom>
            <a:ln>
              <a:solidFill>
                <a:srgbClr val="415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166033" y="1943325"/>
              <a:ext cx="271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参考线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166033" y="3492687"/>
              <a:ext cx="271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4166033" y="2719193"/>
              <a:ext cx="271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组合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100877" y="1065737"/>
            <a:ext cx="1126837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</a:p>
        </p:txBody>
      </p:sp>
    </p:spTree>
    <p:extLst>
      <p:ext uri="{BB962C8B-B14F-4D97-AF65-F5344CB8AC3E}">
        <p14:creationId xmlns:p14="http://schemas.microsoft.com/office/powerpoint/2010/main" val="41055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8140" y="1058893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让焦点更突出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90952401"/>
              </p:ext>
            </p:extLst>
          </p:nvPr>
        </p:nvGraphicFramePr>
        <p:xfrm>
          <a:off x="2628166" y="1862335"/>
          <a:ext cx="6935668" cy="4623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40" y="1862335"/>
            <a:ext cx="2089322" cy="979054"/>
          </a:xfrm>
          <a:prstGeom prst="rect">
            <a:avLst/>
          </a:prstGeom>
          <a:ln>
            <a:solidFill>
              <a:srgbClr val="F684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0288" y="5028045"/>
            <a:ext cx="1828800" cy="1143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502" y="5018608"/>
            <a:ext cx="2381105" cy="1152437"/>
          </a:xfrm>
          <a:prstGeom prst="rect">
            <a:avLst/>
          </a:prstGeom>
          <a:ln>
            <a:solidFill>
              <a:srgbClr val="415FFF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4538" y="1862335"/>
            <a:ext cx="2113539" cy="819674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724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—— </a:t>
            </a:r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1739211" y="2148021"/>
            <a:ext cx="12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中心对称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5547299" y="2145427"/>
            <a:ext cx="12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左右对称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9351139" y="2138784"/>
            <a:ext cx="12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上下对称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0" y="2660073"/>
            <a:ext cx="3693269" cy="2059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706" y="2660073"/>
            <a:ext cx="3556382" cy="2059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512" y="2660073"/>
            <a:ext cx="3415091" cy="2059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9" y="1063516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排版原则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让版式更和谐</a:t>
            </a:r>
          </a:p>
        </p:txBody>
      </p:sp>
    </p:spTree>
    <p:extLst>
      <p:ext uri="{BB962C8B-B14F-4D97-AF65-F5344CB8AC3E}">
        <p14:creationId xmlns:p14="http://schemas.microsoft.com/office/powerpoint/2010/main" val="5357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关于母版</a:t>
            </a:r>
            <a:endParaRPr lang="zh-CN" altLang="en-US" sz="1600" b="1" i="1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1502" y="1066582"/>
            <a:ext cx="136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是啥？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149" y="1681019"/>
            <a:ext cx="548683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幻灯片母版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设置幻灯片的样式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，可供用户设定各种标题文字、背景、属性等，只需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更改一项内容就可更改所有幻灯片的设计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种母版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幻灯片母版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标题母版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备注母版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幻灯片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母版包含标题样式和文本样式。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066453" y="1063518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母版</a:t>
            </a:r>
            <a:r>
              <a:rPr lang="en-US" altLang="zh-CN" b="1" dirty="0" smtClean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" y="4162854"/>
            <a:ext cx="4245841" cy="23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其他一些建议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9273" y="2665750"/>
            <a:ext cx="8995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检查页面中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是否有无意义的元素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减少大段文字，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可视化表达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页面不要太空，也不要太满。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横向、纵向、中心布局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，不要出现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型布局，更不要出现不规则布局。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9" y="1922494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参考性建议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895600" y="790891"/>
            <a:ext cx="8243455" cy="5503718"/>
            <a:chOff x="2895600" y="790891"/>
            <a:chExt cx="8243455" cy="55037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790891"/>
              <a:ext cx="5503718" cy="550371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294255" y="1922494"/>
              <a:ext cx="2844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反例：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已经违反了布局原则</a:t>
              </a:r>
              <a:endPara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9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其他一些建议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1502" y="1066582"/>
            <a:ext cx="136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2991" y="1659615"/>
            <a:ext cx="4892999" cy="1956185"/>
            <a:chOff x="6149575" y="1768674"/>
            <a:chExt cx="4892999" cy="1956185"/>
          </a:xfrm>
        </p:grpSpPr>
        <p:sp>
          <p:nvSpPr>
            <p:cNvPr id="11" name="文本框 10"/>
            <p:cNvSpPr txBox="1"/>
            <p:nvPr/>
          </p:nvSpPr>
          <p:spPr>
            <a:xfrm>
              <a:off x="6439113" y="2155199"/>
              <a:ext cx="46034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检查页面中</a:t>
              </a:r>
              <a:r>
                <a:rPr lang="zh-CN" altLang="en-US" sz="12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是否有无意义的元素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减少大段文字，</a:t>
              </a:r>
              <a:r>
                <a:rPr lang="zh-CN" altLang="en-US" sz="12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可视化表达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页面不要太空，也不要太满。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2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横向、纵向、中心布局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，不要出现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型布局，更不要出现不规则布局。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149575" y="1768674"/>
              <a:ext cx="41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参考性建议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83451" y="1066582"/>
            <a:ext cx="4467048" cy="4299271"/>
            <a:chOff x="7283451" y="1066582"/>
            <a:chExt cx="4467048" cy="4299271"/>
          </a:xfrm>
        </p:grpSpPr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val="674319098"/>
                </p:ext>
              </p:extLst>
            </p:nvPr>
          </p:nvGraphicFramePr>
          <p:xfrm>
            <a:off x="7283451" y="1529683"/>
            <a:ext cx="4467048" cy="38361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7299503" y="1066582"/>
              <a:ext cx="136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修改后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0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为什么分享这个？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背景</a:t>
            </a:r>
            <a:endParaRPr lang="en-US" altLang="zh-CN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32539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5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可视化表达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可视化的重要性</a:t>
            </a:r>
            <a:endParaRPr lang="en-US" altLang="zh-CN" b="1" spc="10" dirty="0" smtClean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spc="10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SmartArt</a:t>
            </a:r>
            <a:endParaRPr lang="en-US" altLang="zh-CN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图表</a:t>
            </a:r>
            <a:endParaRPr lang="en-US" altLang="zh-CN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780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可视化表达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可视化的重要性</a:t>
            </a:r>
            <a:endParaRPr lang="zh-CN" altLang="en-US" sz="1600" b="1" i="1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1502" y="1066582"/>
            <a:ext cx="112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古人云：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83859" y="1064792"/>
            <a:ext cx="289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字不如表，表不如图</a:t>
            </a:r>
            <a:r>
              <a:rPr lang="zh-CN" altLang="en-US" b="1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！”</a:t>
            </a:r>
            <a:endParaRPr lang="zh-CN" altLang="en-US" b="1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76436" y="1064792"/>
            <a:ext cx="2872511" cy="369332"/>
            <a:chOff x="4276436" y="1064792"/>
            <a:chExt cx="2872511" cy="369332"/>
          </a:xfrm>
        </p:grpSpPr>
        <p:sp>
          <p:nvSpPr>
            <p:cNvPr id="20" name="右箭头 19"/>
            <p:cNvSpPr/>
            <p:nvPr/>
          </p:nvSpPr>
          <p:spPr>
            <a:xfrm>
              <a:off x="4276436" y="1123524"/>
              <a:ext cx="785095" cy="251869"/>
            </a:xfrm>
            <a:prstGeom prst="rightArrow">
              <a:avLst/>
            </a:prstGeom>
            <a:solidFill>
              <a:srgbClr val="F6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5274398" y="1064792"/>
              <a:ext cx="1874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一图二表三文字</a:t>
              </a:r>
              <a:endPara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782" y="2873497"/>
            <a:ext cx="4618616" cy="1985159"/>
            <a:chOff x="655782" y="2873497"/>
            <a:chExt cx="4618616" cy="198515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837" y="3253591"/>
              <a:ext cx="1411259" cy="1224973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655782" y="2873497"/>
              <a:ext cx="1487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左脑</a:t>
              </a:r>
              <a:endParaRPr lang="en-US" altLang="zh-CN" b="1" dirty="0" smtClean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顺序推理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文字处理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787343" y="2873497"/>
              <a:ext cx="1487055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右脑</a:t>
              </a:r>
              <a:endParaRPr lang="en-US" altLang="zh-CN" b="1" dirty="0" smtClean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整体推理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模式识别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领会情绪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非语言表达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6758" y="2559374"/>
            <a:ext cx="4895273" cy="2244071"/>
            <a:chOff x="6321340" y="2087200"/>
            <a:chExt cx="4895273" cy="224407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6348156" y="2087200"/>
              <a:ext cx="222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可视化表达的优点：</a:t>
              </a:r>
              <a:endPara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321340" y="2576945"/>
              <a:ext cx="48952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理清内在逻辑，找到不足或矛盾之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少量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必须要素传达大量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复杂关联性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善用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右脑稳定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记忆力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2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可视化表达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  <a:endParaRPr lang="zh-CN" altLang="en-US" sz="1600" b="1" i="1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9" y="1063516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是啥？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1502" y="1856510"/>
            <a:ext cx="5442062" cy="1824903"/>
            <a:chOff x="441502" y="1856510"/>
            <a:chExt cx="5442062" cy="18249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502" y="1856510"/>
              <a:ext cx="2358186" cy="18249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矩形 4"/>
            <p:cNvSpPr/>
            <p:nvPr/>
          </p:nvSpPr>
          <p:spPr>
            <a:xfrm>
              <a:off x="2890982" y="1856510"/>
              <a:ext cx="2992582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SmartArt </a:t>
              </a: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图形是信息和观点的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视觉表示形式</a:t>
              </a: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。可以通过从多种不同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</a:t>
              </a: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中进行选择来创建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SmartArt 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</a:t>
              </a: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，从而快速、轻松、有效地传达信息。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6066453" y="1063518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 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3418" y="4498109"/>
            <a:ext cx="4211782" cy="1523278"/>
            <a:chOff x="563418" y="4498109"/>
            <a:chExt cx="4211782" cy="1523278"/>
          </a:xfrm>
        </p:grpSpPr>
        <p:sp>
          <p:nvSpPr>
            <p:cNvPr id="8" name="矩形 7"/>
            <p:cNvSpPr/>
            <p:nvPr/>
          </p:nvSpPr>
          <p:spPr>
            <a:xfrm>
              <a:off x="563418" y="4498109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068945" y="4498109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574473" y="4498109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63418" y="5550332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68945" y="5550332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574473" y="5550332"/>
              <a:ext cx="1200727" cy="471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1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棱锥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41502" y="3846723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SmartArt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图形类型：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91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可视化表达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endParaRPr lang="zh-CN" altLang="en-US" sz="1600" b="1" i="1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488067-8857-45E9-81D5-AF484ECFC7E7}"/>
              </a:ext>
            </a:extLst>
          </p:cNvPr>
          <p:cNvSpPr txBox="1"/>
          <p:nvPr/>
        </p:nvSpPr>
        <p:spPr>
          <a:xfrm>
            <a:off x="452759" y="1063516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中十分常用的元素。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B6B14A-437B-4D8D-B58A-E7E8D2DD0C6C}"/>
              </a:ext>
            </a:extLst>
          </p:cNvPr>
          <p:cNvSpPr txBox="1"/>
          <p:nvPr/>
        </p:nvSpPr>
        <p:spPr>
          <a:xfrm>
            <a:off x="6066453" y="1063518"/>
            <a:ext cx="41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en-US" altLang="zh-CN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0730" y="1411341"/>
            <a:ext cx="5374908" cy="2274355"/>
            <a:chOff x="450730" y="1411341"/>
            <a:chExt cx="5374908" cy="227435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19DE9C8-8863-44B6-A01B-56CBB645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730" y="1411341"/>
              <a:ext cx="4345642" cy="227435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4800401" y="2660073"/>
              <a:ext cx="1025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 smtClean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饼图</a:t>
              </a:r>
              <a:endParaRPr lang="en-US" altLang="zh-CN" sz="1200" dirty="0" smtClean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条形</a:t>
              </a:r>
              <a:r>
                <a:rPr lang="zh-CN" altLang="en-US" sz="1200" dirty="0" smtClean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390369"/>
              </p:ext>
            </p:extLst>
          </p:nvPr>
        </p:nvGraphicFramePr>
        <p:xfrm>
          <a:off x="452576" y="4264660"/>
          <a:ext cx="5624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492">
                  <a:extLst>
                    <a:ext uri="{9D8B030D-6E8A-4147-A177-3AD203B41FA5}">
                      <a16:colId xmlns:a16="http://schemas.microsoft.com/office/drawing/2014/main" val="1566617675"/>
                    </a:ext>
                  </a:extLst>
                </a:gridCol>
                <a:gridCol w="937492">
                  <a:extLst>
                    <a:ext uri="{9D8B030D-6E8A-4147-A177-3AD203B41FA5}">
                      <a16:colId xmlns:a16="http://schemas.microsoft.com/office/drawing/2014/main" val="4255827501"/>
                    </a:ext>
                  </a:extLst>
                </a:gridCol>
                <a:gridCol w="937492">
                  <a:extLst>
                    <a:ext uri="{9D8B030D-6E8A-4147-A177-3AD203B41FA5}">
                      <a16:colId xmlns:a16="http://schemas.microsoft.com/office/drawing/2014/main" val="1732620849"/>
                    </a:ext>
                  </a:extLst>
                </a:gridCol>
                <a:gridCol w="937492">
                  <a:extLst>
                    <a:ext uri="{9D8B030D-6E8A-4147-A177-3AD203B41FA5}">
                      <a16:colId xmlns:a16="http://schemas.microsoft.com/office/drawing/2014/main" val="3875792303"/>
                    </a:ext>
                  </a:extLst>
                </a:gridCol>
                <a:gridCol w="937492">
                  <a:extLst>
                    <a:ext uri="{9D8B030D-6E8A-4147-A177-3AD203B41FA5}">
                      <a16:colId xmlns:a16="http://schemas.microsoft.com/office/drawing/2014/main" val="1835602224"/>
                    </a:ext>
                  </a:extLst>
                </a:gridCol>
                <a:gridCol w="937492">
                  <a:extLst>
                    <a:ext uri="{9D8B030D-6E8A-4147-A177-3AD203B41FA5}">
                      <a16:colId xmlns:a16="http://schemas.microsoft.com/office/drawing/2014/main" val="1054474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逻辑分类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饼图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柱状图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条形图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折线图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面积图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2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b="1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38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7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44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15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389130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641596" y="3953160"/>
            <a:ext cx="126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图表使用场景</a:t>
            </a:r>
          </a:p>
        </p:txBody>
      </p:sp>
    </p:spTree>
    <p:extLst>
      <p:ext uri="{BB962C8B-B14F-4D97-AF65-F5344CB8AC3E}">
        <p14:creationId xmlns:p14="http://schemas.microsoft.com/office/powerpoint/2010/main" val="41670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6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哪里找资源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常用的资源网站</a:t>
            </a:r>
            <a:endParaRPr lang="en-US" altLang="zh-CN" sz="1400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817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14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哪里找资源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1018" y="366142"/>
            <a:ext cx="259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常用的资源网站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287AA-57AE-4837-9DB0-894EDD6B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78898"/>
            <a:ext cx="2839124" cy="20463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5E9EBA-B31E-483E-BC4E-59152F5D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428" y="1378898"/>
            <a:ext cx="3336126" cy="20463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5C2D5D-81D6-4B0B-9B03-1BD254F26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45" y="1378898"/>
            <a:ext cx="3092143" cy="20501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31DE73-7407-47CB-BA7A-928352526E64}"/>
              </a:ext>
            </a:extLst>
          </p:cNvPr>
          <p:cNvSpPr txBox="1"/>
          <p:nvPr/>
        </p:nvSpPr>
        <p:spPr>
          <a:xfrm>
            <a:off x="442913" y="3681413"/>
            <a:ext cx="2595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iconfont</a:t>
            </a:r>
            <a:endParaRPr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https://www.iconfont.cn/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下载各类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116D98-5F3E-4362-B2B7-9474087588FF}"/>
              </a:ext>
            </a:extLst>
          </p:cNvPr>
          <p:cNvSpPr txBox="1"/>
          <p:nvPr/>
        </p:nvSpPr>
        <p:spPr>
          <a:xfrm>
            <a:off x="4301428" y="3681413"/>
            <a:ext cx="3138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endParaRPr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http://www.51pptmoban.com/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下载各类模板和图片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A9ECB2-159E-480D-89BC-7ABA171DD619}"/>
              </a:ext>
            </a:extLst>
          </p:cNvPr>
          <p:cNvSpPr txBox="1"/>
          <p:nvPr/>
        </p:nvSpPr>
        <p:spPr>
          <a:xfrm>
            <a:off x="8656945" y="3681413"/>
            <a:ext cx="3092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微软官网</a:t>
            </a:r>
            <a:endParaRPr lang="en-US" altLang="zh-CN" sz="1400" b="1" dirty="0">
              <a:solidFill>
                <a:srgbClr val="415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http://www.officeplus.cn/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下载各类模板和图片</a:t>
            </a:r>
          </a:p>
        </p:txBody>
      </p:sp>
    </p:spTree>
    <p:extLst>
      <p:ext uri="{BB962C8B-B14F-4D97-AF65-F5344CB8AC3E}">
        <p14:creationId xmlns:p14="http://schemas.microsoft.com/office/powerpoint/2010/main" val="37864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3" y="329198"/>
            <a:ext cx="19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为什么分享这个？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56545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5742D6-4D47-4ECD-B46E-052EF0132ED7}"/>
              </a:ext>
            </a:extLst>
          </p:cNvPr>
          <p:cNvSpPr txBox="1"/>
          <p:nvPr/>
        </p:nvSpPr>
        <p:spPr>
          <a:xfrm>
            <a:off x="452759" y="1065318"/>
            <a:ext cx="388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最近有两件事：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4F4AE8-C3B3-4229-BADE-178B591461AE}"/>
              </a:ext>
            </a:extLst>
          </p:cNvPr>
          <p:cNvSpPr txBox="1"/>
          <p:nvPr/>
        </p:nvSpPr>
        <p:spPr>
          <a:xfrm>
            <a:off x="634924" y="2123122"/>
            <a:ext cx="388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r>
              <a:rPr lang="en-US" altLang="zh-CN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F4AC65-9418-4953-855C-662F12380B2B}"/>
              </a:ext>
            </a:extLst>
          </p:cNvPr>
          <p:cNvSpPr txBox="1"/>
          <p:nvPr/>
        </p:nvSpPr>
        <p:spPr>
          <a:xfrm>
            <a:off x="634924" y="4181221"/>
            <a:ext cx="388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届大学生答辩</a:t>
            </a:r>
          </a:p>
        </p:txBody>
      </p:sp>
      <p:pic>
        <p:nvPicPr>
          <p:cNvPr id="14" name="图片 2" descr="沙发42.jpg">
            <a:extLst>
              <a:ext uri="{FF2B5EF4-FFF2-40B4-BE49-F238E27FC236}">
                <a16:creationId xmlns:a16="http://schemas.microsoft.com/office/drawing/2014/main" id="{52154A66-78AD-4DD5-B72C-7850D455800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72" y="1970052"/>
            <a:ext cx="39020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063B5D-1F89-4701-9D89-2E8844B1F652}"/>
              </a:ext>
            </a:extLst>
          </p:cNvPr>
          <p:cNvSpPr txBox="1"/>
          <p:nvPr/>
        </p:nvSpPr>
        <p:spPr>
          <a:xfrm>
            <a:off x="8087557" y="2183262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苦不堪言 筋疲力尽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878080" y="2851032"/>
            <a:ext cx="1908699" cy="995295"/>
            <a:chOff x="4878080" y="2851032"/>
            <a:chExt cx="1908699" cy="995295"/>
          </a:xfrm>
        </p:grpSpPr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EBEE6D0F-B4BB-4130-8631-6EACE40A97C5}"/>
                </a:ext>
              </a:extLst>
            </p:cNvPr>
            <p:cNvSpPr/>
            <p:nvPr/>
          </p:nvSpPr>
          <p:spPr>
            <a:xfrm>
              <a:off x="4878080" y="3104346"/>
              <a:ext cx="1908699" cy="741981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F68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063B5D-1F89-4701-9D89-2E8844B1F652}"/>
                </a:ext>
              </a:extLst>
            </p:cNvPr>
            <p:cNvSpPr txBox="1"/>
            <p:nvPr/>
          </p:nvSpPr>
          <p:spPr>
            <a:xfrm>
              <a:off x="5001676" y="2851032"/>
              <a:ext cx="142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大家的状态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3" y="329198"/>
            <a:ext cx="19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为什么分享这个？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56545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404EBD-F3D5-47AB-B3FE-51AA6402964D}"/>
              </a:ext>
            </a:extLst>
          </p:cNvPr>
          <p:cNvGrpSpPr/>
          <p:nvPr/>
        </p:nvGrpSpPr>
        <p:grpSpPr>
          <a:xfrm>
            <a:off x="523296" y="1133734"/>
            <a:ext cx="2398562" cy="3031724"/>
            <a:chOff x="336864" y="1062710"/>
            <a:chExt cx="2398562" cy="303172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7D8BA1C-AE1E-4AF0-B356-0948E904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33" y="1062710"/>
              <a:ext cx="2273793" cy="303172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5742D6-4D47-4ECD-B46E-052EF0132ED7}"/>
                </a:ext>
              </a:extLst>
            </p:cNvPr>
            <p:cNvSpPr txBox="1"/>
            <p:nvPr/>
          </p:nvSpPr>
          <p:spPr>
            <a:xfrm>
              <a:off x="336864" y="2393906"/>
              <a:ext cx="1056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50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怎么办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8DF9816-3FB4-4743-B407-64F9A41DAB4C}"/>
              </a:ext>
            </a:extLst>
          </p:cNvPr>
          <p:cNvSpPr txBox="1"/>
          <p:nvPr/>
        </p:nvSpPr>
        <p:spPr>
          <a:xfrm>
            <a:off x="4466573" y="1117572"/>
            <a:ext cx="114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85A492-AD5B-4CC6-A747-074AB9C99B6B}"/>
              </a:ext>
            </a:extLst>
          </p:cNvPr>
          <p:cNvSpPr txBox="1"/>
          <p:nvPr/>
        </p:nvSpPr>
        <p:spPr>
          <a:xfrm>
            <a:off x="4466573" y="2782669"/>
            <a:ext cx="114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8F55CA-3C4B-4874-9F76-93C92C0B8072}"/>
              </a:ext>
            </a:extLst>
          </p:cNvPr>
          <p:cNvSpPr txBox="1"/>
          <p:nvPr/>
        </p:nvSpPr>
        <p:spPr>
          <a:xfrm>
            <a:off x="9760418" y="1117572"/>
            <a:ext cx="114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5A56F0-2391-4F99-81C5-28CDFACDCC40}"/>
              </a:ext>
            </a:extLst>
          </p:cNvPr>
          <p:cNvSpPr txBox="1"/>
          <p:nvPr/>
        </p:nvSpPr>
        <p:spPr>
          <a:xfrm>
            <a:off x="9760418" y="2782669"/>
            <a:ext cx="114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934C3B1-72A8-4509-B4E8-E0D9A26D7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92" y="1164290"/>
            <a:ext cx="3485202" cy="243691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58D3D7-A68D-49A0-A281-DCE588F155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55" y="4251720"/>
            <a:ext cx="2984033" cy="223802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2C5772B-CE8F-4701-92F2-13A6C300DCB1}"/>
              </a:ext>
            </a:extLst>
          </p:cNvPr>
          <p:cNvSpPr txBox="1"/>
          <p:nvPr/>
        </p:nvSpPr>
        <p:spPr>
          <a:xfrm>
            <a:off x="3723038" y="4770567"/>
            <a:ext cx="5042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帮助大家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节约时间，解放生产力</a:t>
            </a:r>
          </a:p>
        </p:txBody>
      </p:sp>
    </p:spTree>
    <p:extLst>
      <p:ext uri="{BB962C8B-B14F-4D97-AF65-F5344CB8AC3E}">
        <p14:creationId xmlns:p14="http://schemas.microsoft.com/office/powerpoint/2010/main" val="35227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1"/>
          <p:cNvSpPr/>
          <p:nvPr/>
        </p:nvSpPr>
        <p:spPr>
          <a:xfrm rot="10800000">
            <a:off x="-1428" y="0"/>
            <a:ext cx="3815335" cy="5581695"/>
          </a:xfrm>
          <a:custGeom>
            <a:avLst/>
            <a:gdLst>
              <a:gd name="connsiteX0" fmla="*/ 2573665 w 2571750"/>
              <a:gd name="connsiteY0" fmla="*/ 14455 h 3762375"/>
              <a:gd name="connsiteX1" fmla="*/ 1773565 w 2571750"/>
              <a:gd name="connsiteY1" fmla="*/ 662155 h 3762375"/>
              <a:gd name="connsiteX2" fmla="*/ 1011565 w 2571750"/>
              <a:gd name="connsiteY2" fmla="*/ 1090780 h 3762375"/>
              <a:gd name="connsiteX3" fmla="*/ 240040 w 2571750"/>
              <a:gd name="connsiteY3" fmla="*/ 1186030 h 3762375"/>
              <a:gd name="connsiteX4" fmla="*/ 173365 w 2571750"/>
              <a:gd name="connsiteY4" fmla="*/ 2329030 h 3762375"/>
              <a:gd name="connsiteX5" fmla="*/ 897265 w 2571750"/>
              <a:gd name="connsiteY5" fmla="*/ 2748130 h 3762375"/>
              <a:gd name="connsiteX6" fmla="*/ 1906915 w 2571750"/>
              <a:gd name="connsiteY6" fmla="*/ 3300580 h 3762375"/>
              <a:gd name="connsiteX7" fmla="*/ 2573665 w 2571750"/>
              <a:gd name="connsiteY7" fmla="*/ 3757780 h 3762375"/>
              <a:gd name="connsiteX8" fmla="*/ 2573665 w 2571750"/>
              <a:gd name="connsiteY8" fmla="*/ 14455 h 37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50" h="3762375">
                <a:moveTo>
                  <a:pt x="2573665" y="14455"/>
                </a:moveTo>
                <a:cubicBezTo>
                  <a:pt x="2573665" y="14455"/>
                  <a:pt x="2059315" y="-109370"/>
                  <a:pt x="1773565" y="662155"/>
                </a:cubicBezTo>
                <a:cubicBezTo>
                  <a:pt x="1773565" y="662155"/>
                  <a:pt x="1706890" y="1262230"/>
                  <a:pt x="1011565" y="1090780"/>
                </a:cubicBezTo>
                <a:cubicBezTo>
                  <a:pt x="1011565" y="1090780"/>
                  <a:pt x="535315" y="862180"/>
                  <a:pt x="240040" y="1186030"/>
                </a:cubicBezTo>
                <a:cubicBezTo>
                  <a:pt x="240040" y="1186030"/>
                  <a:pt x="-236210" y="1586080"/>
                  <a:pt x="173365" y="2329030"/>
                </a:cubicBezTo>
                <a:cubicBezTo>
                  <a:pt x="173365" y="2329030"/>
                  <a:pt x="440065" y="2710030"/>
                  <a:pt x="897265" y="2748130"/>
                </a:cubicBezTo>
                <a:cubicBezTo>
                  <a:pt x="897265" y="2748130"/>
                  <a:pt x="1678315" y="2843380"/>
                  <a:pt x="1906915" y="3300580"/>
                </a:cubicBezTo>
                <a:cubicBezTo>
                  <a:pt x="1906915" y="3300580"/>
                  <a:pt x="2068840" y="3757780"/>
                  <a:pt x="2573665" y="3757780"/>
                </a:cubicBezTo>
                <a:lnTo>
                  <a:pt x="2573665" y="14455"/>
                </a:lnTo>
                <a:close/>
              </a:path>
            </a:pathLst>
          </a:custGeom>
          <a:gradFill>
            <a:gsLst>
              <a:gs pos="493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任意多边形: 形状 284"/>
          <p:cNvSpPr/>
          <p:nvPr/>
        </p:nvSpPr>
        <p:spPr>
          <a:xfrm flipV="1">
            <a:off x="8252360" y="3981739"/>
            <a:ext cx="3930404" cy="2867025"/>
          </a:xfrm>
          <a:custGeom>
            <a:avLst/>
            <a:gdLst>
              <a:gd name="connsiteX0" fmla="*/ 0 w 7057432"/>
              <a:gd name="connsiteY0" fmla="*/ 0 h 6688669"/>
              <a:gd name="connsiteX1" fmla="*/ 7057432 w 7057432"/>
              <a:gd name="connsiteY1" fmla="*/ 0 h 6688669"/>
              <a:gd name="connsiteX2" fmla="*/ 7057432 w 7057432"/>
              <a:gd name="connsiteY2" fmla="*/ 5056661 h 6688669"/>
              <a:gd name="connsiteX3" fmla="*/ 4325320 w 7057432"/>
              <a:gd name="connsiteY3" fmla="*/ 5915816 h 6688669"/>
              <a:gd name="connsiteX4" fmla="*/ 665320 w 7057432"/>
              <a:gd name="connsiteY4" fmla="*/ 6276662 h 6688669"/>
              <a:gd name="connsiteX5" fmla="*/ 888700 w 7057432"/>
              <a:gd name="connsiteY5" fmla="*/ 4163140 h 6688669"/>
              <a:gd name="connsiteX6" fmla="*/ 2280531 w 7057432"/>
              <a:gd name="connsiteY6" fmla="*/ 1929337 h 6688669"/>
              <a:gd name="connsiteX7" fmla="*/ 79232 w 7057432"/>
              <a:gd name="connsiteY7" fmla="*/ 31096 h 6688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7432" h="6688669">
                <a:moveTo>
                  <a:pt x="0" y="0"/>
                </a:moveTo>
                <a:lnTo>
                  <a:pt x="7057432" y="0"/>
                </a:lnTo>
                <a:lnTo>
                  <a:pt x="7057432" y="5056661"/>
                </a:lnTo>
                <a:cubicBezTo>
                  <a:pt x="6215461" y="4575535"/>
                  <a:pt x="4325320" y="5915816"/>
                  <a:pt x="4325320" y="5915816"/>
                </a:cubicBezTo>
                <a:cubicBezTo>
                  <a:pt x="1713489" y="7410746"/>
                  <a:pt x="665320" y="6276662"/>
                  <a:pt x="665320" y="6276662"/>
                </a:cubicBezTo>
                <a:cubicBezTo>
                  <a:pt x="-314118" y="5280042"/>
                  <a:pt x="888700" y="4163140"/>
                  <a:pt x="888700" y="4163140"/>
                </a:cubicBezTo>
                <a:cubicBezTo>
                  <a:pt x="2830390" y="2994689"/>
                  <a:pt x="2280531" y="1929337"/>
                  <a:pt x="2280531" y="1929337"/>
                </a:cubicBezTo>
                <a:cubicBezTo>
                  <a:pt x="2112996" y="938087"/>
                  <a:pt x="629611" y="253113"/>
                  <a:pt x="79232" y="31096"/>
                </a:cubicBezTo>
                <a:close/>
              </a:path>
            </a:pathLst>
          </a:custGeom>
          <a:gradFill>
            <a:gsLst>
              <a:gs pos="52000">
                <a:srgbClr val="415FFF"/>
              </a:gs>
              <a:gs pos="0">
                <a:srgbClr val="1F2DFC"/>
              </a:gs>
              <a:gs pos="100000">
                <a:srgbClr val="95A4FF"/>
              </a:gs>
            </a:gsLst>
            <a:lin ang="135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EDC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73764" y="2315063"/>
            <a:ext cx="2444524" cy="1195538"/>
            <a:chOff x="7443501" y="1979832"/>
            <a:chExt cx="2444524" cy="1195538"/>
          </a:xfrm>
        </p:grpSpPr>
        <p:sp>
          <p:nvSpPr>
            <p:cNvPr id="39" name="矩形 259"/>
            <p:cNvSpPr>
              <a:spLocks noChangeArrowheads="1"/>
            </p:cNvSpPr>
            <p:nvPr/>
          </p:nvSpPr>
          <p:spPr bwMode="auto">
            <a:xfrm>
              <a:off x="9325558" y="1979832"/>
              <a:ext cx="562467" cy="119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buNone/>
              </a:pPr>
              <a:r>
                <a:rPr lang="en-US" altLang="zh-CN" sz="7200" b="1" cap="all" spc="284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40" name="矩形 259"/>
            <p:cNvSpPr>
              <a:spLocks noChangeArrowheads="1"/>
            </p:cNvSpPr>
            <p:nvPr/>
          </p:nvSpPr>
          <p:spPr bwMode="auto">
            <a:xfrm>
              <a:off x="7443501" y="2410719"/>
              <a:ext cx="2326113" cy="5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697" tIns="43348" rIns="86697" bIns="43348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en-US" altLang="zh-CN" b="1" cap="all" spc="284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Century Gothic" panose="020B0502020202020204" pitchFamily="34" charset="0"/>
                </a:rPr>
                <a:t>part</a:t>
              </a: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3641440" y="3596986"/>
            <a:ext cx="368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做</a:t>
            </a:r>
            <a:r>
              <a:rPr lang="en-US" altLang="zh-CN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PPT</a:t>
            </a:r>
            <a:r>
              <a:rPr lang="zh-CN" altLang="en-US" sz="32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的前期准备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094238" y="4268146"/>
            <a:ext cx="384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明确场景</a:t>
            </a:r>
            <a:endParaRPr lang="en-US" altLang="zh-CN" b="1" spc="10" dirty="0">
              <a:solidFill>
                <a:srgbClr val="F684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spc="10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梳理内容</a:t>
            </a:r>
          </a:p>
        </p:txBody>
      </p:sp>
    </p:spTree>
    <p:extLst>
      <p:ext uri="{BB962C8B-B14F-4D97-AF65-F5344CB8AC3E}">
        <p14:creationId xmlns:p14="http://schemas.microsoft.com/office/powerpoint/2010/main" val="13881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3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明确场景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首先，我们需要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明确场景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58DEC8-468A-42E7-AB47-C2DAC71AE2DE}"/>
              </a:ext>
            </a:extLst>
          </p:cNvPr>
          <p:cNvGrpSpPr/>
          <p:nvPr/>
        </p:nvGrpSpPr>
        <p:grpSpPr>
          <a:xfrm>
            <a:off x="523782" y="2137281"/>
            <a:ext cx="5370548" cy="2271161"/>
            <a:chOff x="452758" y="2137281"/>
            <a:chExt cx="5370548" cy="227116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964A9DB-9D87-40BF-BE22-F0B21F4BF343}"/>
                </a:ext>
              </a:extLst>
            </p:cNvPr>
            <p:cNvSpPr txBox="1"/>
            <p:nvPr/>
          </p:nvSpPr>
          <p:spPr>
            <a:xfrm>
              <a:off x="454373" y="2453227"/>
              <a:ext cx="5368933" cy="1955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计划演示</a:t>
              </a:r>
              <a:endParaRPr lang="en-US" altLang="zh-CN" sz="2800" b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产品发布</a:t>
              </a:r>
              <a:endParaRPr lang="en-US" altLang="zh-CN" sz="2800" b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F68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工作汇报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15F8CC-8034-4A3C-B0C1-9DAF863EB77F}"/>
                </a:ext>
              </a:extLst>
            </p:cNvPr>
            <p:cNvSpPr txBox="1"/>
            <p:nvPr/>
          </p:nvSpPr>
          <p:spPr>
            <a:xfrm>
              <a:off x="452758" y="2137281"/>
              <a:ext cx="315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的常见场景：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176950-30D0-413D-9910-6465576F6E27}"/>
              </a:ext>
            </a:extLst>
          </p:cNvPr>
          <p:cNvGrpSpPr/>
          <p:nvPr/>
        </p:nvGrpSpPr>
        <p:grpSpPr>
          <a:xfrm>
            <a:off x="6175902" y="2137281"/>
            <a:ext cx="5368933" cy="2917492"/>
            <a:chOff x="6104878" y="2137281"/>
            <a:chExt cx="5368933" cy="291749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D2C447B-353E-4BB3-8EB5-61D1898FF0C4}"/>
                </a:ext>
              </a:extLst>
            </p:cNvPr>
            <p:cNvSpPr txBox="1"/>
            <p:nvPr/>
          </p:nvSpPr>
          <p:spPr>
            <a:xfrm>
              <a:off x="6104878" y="2453227"/>
              <a:ext cx="5368933" cy="2601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</a:t>
              </a:r>
              <a:endParaRPr lang="en-US" altLang="zh-CN" sz="28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en-US" altLang="zh-CN" sz="28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endParaRPr lang="en-US" altLang="zh-CN" sz="2800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75BC56-1AA6-4445-8078-B0FC2D33E820}"/>
                </a:ext>
              </a:extLst>
            </p:cNvPr>
            <p:cNvSpPr txBox="1"/>
            <p:nvPr/>
          </p:nvSpPr>
          <p:spPr>
            <a:xfrm>
              <a:off x="6104878" y="2137281"/>
              <a:ext cx="3151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我们工作中的常见场景：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0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3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明确场景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A7DA53C-DA65-4E53-B642-5B48F33D9DD1}"/>
              </a:ext>
            </a:extLst>
          </p:cNvPr>
          <p:cNvGrpSpPr/>
          <p:nvPr/>
        </p:nvGrpSpPr>
        <p:grpSpPr>
          <a:xfrm>
            <a:off x="451791" y="2232156"/>
            <a:ext cx="2588391" cy="2752463"/>
            <a:chOff x="451791" y="2232156"/>
            <a:chExt cx="2588391" cy="275246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380E51A-F080-40E1-B6A8-783335BBBA57}"/>
                </a:ext>
              </a:extLst>
            </p:cNvPr>
            <p:cNvSpPr txBox="1"/>
            <p:nvPr/>
          </p:nvSpPr>
          <p:spPr>
            <a:xfrm>
              <a:off x="451791" y="3423722"/>
              <a:ext cx="1581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常见场景分类</a:t>
              </a:r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6AB9B4D4-ED99-48BE-A31F-EF6C6D22C9D5}"/>
                </a:ext>
              </a:extLst>
            </p:cNvPr>
            <p:cNvSpPr/>
            <p:nvPr/>
          </p:nvSpPr>
          <p:spPr>
            <a:xfrm>
              <a:off x="2032986" y="2232156"/>
              <a:ext cx="1007196" cy="2752463"/>
            </a:xfrm>
            <a:prstGeom prst="leftBrace">
              <a:avLst/>
            </a:prstGeom>
            <a:ln>
              <a:solidFill>
                <a:srgbClr val="415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7B67546-595E-465C-A4AA-F67B287DABF1}"/>
              </a:ext>
            </a:extLst>
          </p:cNvPr>
          <p:cNvSpPr txBox="1"/>
          <p:nvPr/>
        </p:nvSpPr>
        <p:spPr>
          <a:xfrm>
            <a:off x="3040182" y="2047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配合演讲使用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32A85E-8614-42AA-B063-B5618920BCCC}"/>
              </a:ext>
            </a:extLst>
          </p:cNvPr>
          <p:cNvSpPr txBox="1"/>
          <p:nvPr/>
        </p:nvSpPr>
        <p:spPr>
          <a:xfrm>
            <a:off x="3040182" y="4799953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满足阅读需要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97052F-1435-4B44-8DB1-F5CF42A74C83}"/>
              </a:ext>
            </a:extLst>
          </p:cNvPr>
          <p:cNvSpPr txBox="1"/>
          <p:nvPr/>
        </p:nvSpPr>
        <p:spPr>
          <a:xfrm>
            <a:off x="5237825" y="1509204"/>
            <a:ext cx="334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 X666 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新品发布会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7B02A1-D4E4-448A-A4AA-22974ABA45A9}"/>
              </a:ext>
            </a:extLst>
          </p:cNvPr>
          <p:cNvSpPr txBox="1"/>
          <p:nvPr/>
        </p:nvSpPr>
        <p:spPr>
          <a:xfrm>
            <a:off x="5237825" y="2050742"/>
            <a:ext cx="477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特点：简约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字少、图多、动效炫酷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4E2A87-AE5B-4B81-85F3-1EEF3176C1F1}"/>
              </a:ext>
            </a:extLst>
          </p:cNvPr>
          <p:cNvSpPr txBox="1"/>
          <p:nvPr/>
        </p:nvSpPr>
        <p:spPr>
          <a:xfrm>
            <a:off x="5237825" y="2592280"/>
            <a:ext cx="42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主要靠讲，不要写太多字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6672D07-1CDC-42FB-B55B-17928D67B65E}"/>
              </a:ext>
            </a:extLst>
          </p:cNvPr>
          <p:cNvSpPr txBox="1"/>
          <p:nvPr/>
        </p:nvSpPr>
        <p:spPr>
          <a:xfrm>
            <a:off x="5237825" y="4253261"/>
            <a:ext cx="334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各种总结和分析报告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8DA1CC-F616-4F61-A71F-1866C2328183}"/>
              </a:ext>
            </a:extLst>
          </p:cNvPr>
          <p:cNvSpPr txBox="1"/>
          <p:nvPr/>
        </p:nvSpPr>
        <p:spPr>
          <a:xfrm>
            <a:off x="5237825" y="4794799"/>
            <a:ext cx="477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特点：由读者自行观看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9B5542-41B4-4C3A-A554-E8D481A9D7C7}"/>
              </a:ext>
            </a:extLst>
          </p:cNvPr>
          <p:cNvSpPr txBox="1"/>
          <p:nvPr/>
        </p:nvSpPr>
        <p:spPr>
          <a:xfrm>
            <a:off x="5237825" y="5336337"/>
            <a:ext cx="42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内容详尽，逻辑自洽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FB83C8C-7412-4A13-960D-1DA85EF174F1}"/>
              </a:ext>
            </a:extLst>
          </p:cNvPr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  <p:bldP spid="24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8D81006-42E4-4603-9231-14ACD05E8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0" y="230537"/>
            <a:ext cx="1415848" cy="37563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41502" y="698530"/>
            <a:ext cx="11308997" cy="0"/>
          </a:xfrm>
          <a:prstGeom prst="line">
            <a:avLst/>
          </a:prstGeom>
          <a:ln>
            <a:solidFill>
              <a:srgbClr val="415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912" y="329198"/>
            <a:ext cx="2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36443" y="366142"/>
            <a:ext cx="100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rgbClr val="F68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452758" y="1065319"/>
            <a:ext cx="416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明确场景之后，我们需要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梳理内容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16902" y="2048917"/>
            <a:ext cx="2836270" cy="2752463"/>
            <a:chOff x="2216902" y="2048917"/>
            <a:chExt cx="2836270" cy="275246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B4F349-B792-403C-82BD-7920F250ED0B}"/>
                </a:ext>
              </a:extLst>
            </p:cNvPr>
            <p:cNvSpPr txBox="1"/>
            <p:nvPr/>
          </p:nvSpPr>
          <p:spPr>
            <a:xfrm>
              <a:off x="2216902" y="3240483"/>
              <a:ext cx="1883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梳理内容</a:t>
              </a:r>
              <a:r>
                <a:rPr lang="zh-CN" altLang="en-US" b="1" dirty="0">
                  <a:solidFill>
                    <a:srgbClr val="415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三步走</a:t>
              </a:r>
            </a:p>
          </p:txBody>
        </p:sp>
        <p:sp>
          <p:nvSpPr>
            <p:cNvPr id="16" name="左大括号 15">
              <a:extLst>
                <a:ext uri="{FF2B5EF4-FFF2-40B4-BE49-F238E27FC236}">
                  <a16:creationId xmlns:a16="http://schemas.microsoft.com/office/drawing/2014/main" id="{6AB9B4D4-ED99-48BE-A31F-EF6C6D22C9D5}"/>
                </a:ext>
              </a:extLst>
            </p:cNvPr>
            <p:cNvSpPr/>
            <p:nvPr/>
          </p:nvSpPr>
          <p:spPr>
            <a:xfrm>
              <a:off x="4045976" y="2048917"/>
              <a:ext cx="1007196" cy="2752463"/>
            </a:xfrm>
            <a:prstGeom prst="leftBrace">
              <a:avLst/>
            </a:prstGeom>
            <a:ln>
              <a:solidFill>
                <a:srgbClr val="415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5053171" y="1859899"/>
            <a:ext cx="253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逻辑关系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5053171" y="3212774"/>
            <a:ext cx="253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内容框架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B4F349-B792-403C-82BD-7920F250ED0B}"/>
              </a:ext>
            </a:extLst>
          </p:cNvPr>
          <p:cNvSpPr txBox="1"/>
          <p:nvPr/>
        </p:nvSpPr>
        <p:spPr>
          <a:xfrm>
            <a:off x="5053171" y="4565649"/>
            <a:ext cx="290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415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寻找论据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填充内容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6718</TotalTime>
  <Words>1516</Words>
  <Application>Microsoft Office PowerPoint</Application>
  <PresentationFormat>宽屏</PresentationFormat>
  <Paragraphs>371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Noto Sans CJK JP Regular</vt:lpstr>
      <vt:lpstr>仿宋</vt:lpstr>
      <vt:lpstr>黑体</vt:lpstr>
      <vt:lpstr>思源黑体 Light</vt:lpstr>
      <vt:lpstr>宋体</vt:lpstr>
      <vt:lpstr>微软雅黑</vt:lpstr>
      <vt:lpstr>Arial</vt:lpstr>
      <vt:lpstr>Calibri</vt:lpstr>
      <vt:lpstr>Calibri Light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方耀鹏</dc:creator>
  <cp:lastModifiedBy>vivo</cp:lastModifiedBy>
  <cp:revision>843</cp:revision>
  <dcterms:created xsi:type="dcterms:W3CDTF">2019-03-21T01:16:59Z</dcterms:created>
  <dcterms:modified xsi:type="dcterms:W3CDTF">2020-10-28T03:23:13Z</dcterms:modified>
</cp:coreProperties>
</file>